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b35af6893242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dc2668e9bf4b6c"/>
  </p:sldMasterIdLst>
  <p:sldIdLst>
    <p:sldId xmlns:r="http://schemas.openxmlformats.org/officeDocument/2006/relationships" id="256" r:id="R8af2d419b6f34842"/>
    <p:sldId xmlns:r="http://schemas.openxmlformats.org/officeDocument/2006/relationships" id="257" r:id="Rcc4fa534fda14a07"/>
    <p:sldId xmlns:r="http://schemas.openxmlformats.org/officeDocument/2006/relationships" id="258" r:id="R7425a70c82834414"/>
    <p:sldId xmlns:r="http://schemas.openxmlformats.org/officeDocument/2006/relationships" id="259" r:id="Ra75d91640d28414e"/>
    <p:sldId xmlns:r="http://schemas.openxmlformats.org/officeDocument/2006/relationships" id="260" r:id="Re83a14ccc7c04e05"/>
    <p:sldId xmlns:r="http://schemas.openxmlformats.org/officeDocument/2006/relationships" id="261" r:id="R79ca98ccfdf846fa"/>
    <p:sldId xmlns:r="http://schemas.openxmlformats.org/officeDocument/2006/relationships" id="262" r:id="R9bc30090ad774b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dc2668e9bf4b6c" /><Relationship Type="http://schemas.openxmlformats.org/officeDocument/2006/relationships/slide" Target="/ppt/slides/slide1.xml" Id="R8af2d419b6f34842" /><Relationship Type="http://schemas.openxmlformats.org/officeDocument/2006/relationships/slide" Target="/ppt/slides/slide2.xml" Id="Rcc4fa534fda14a07" /><Relationship Type="http://schemas.openxmlformats.org/officeDocument/2006/relationships/slide" Target="/ppt/slides/slide3.xml" Id="R7425a70c82834414" /><Relationship Type="http://schemas.openxmlformats.org/officeDocument/2006/relationships/slide" Target="/ppt/slides/slide4.xml" Id="Ra75d91640d28414e" /><Relationship Type="http://schemas.openxmlformats.org/officeDocument/2006/relationships/slide" Target="/ppt/slides/slide5.xml" Id="Re83a14ccc7c04e05" /><Relationship Type="http://schemas.openxmlformats.org/officeDocument/2006/relationships/slide" Target="/ppt/slides/slide6.xml" Id="R79ca98ccfdf846fa" /><Relationship Type="http://schemas.openxmlformats.org/officeDocument/2006/relationships/slide" Target="/ppt/slides/slide7.xml" Id="R9bc30090ad774b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f9fffed2a74c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970a919f64e42" /><Relationship Type="http://schemas.openxmlformats.org/officeDocument/2006/relationships/theme" Target="/ppt/slideMasters/theme/theme1.xml" Id="Rc6dff2da8ff441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3970a919f64e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a04d68f6544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613a7905b4e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d55ce3aef48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a5d28ca7c49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a08f6c06446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975eb41fd42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1d55869614c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 INVEST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1 127 809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−1 185 933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13 769 998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7 986 054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32 520 277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ERLING LUNDE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 E Lunde, Jacob Sæthres veg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989 114 980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 INVEST AS</a:t>
            </a:r>
          </a:p>
        </p:txBody>
      </p:sp>
    </p:spTree>
  </p:cSld>
  <p:clrMapOvr>
    <a:masterClrMapping xmlns:a="http://schemas.openxmlformats.org/drawingml/2006/main"/>
  </p:clrMapOvr>
</p:sld>
</file>