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9ad5c151c74c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b28a9a49644b8"/>
  </p:sldMasterIdLst>
  <p:sldIdLst>
    <p:sldId xmlns:r="http://schemas.openxmlformats.org/officeDocument/2006/relationships" id="256" r:id="R44ad9d4815654fec"/>
    <p:sldId xmlns:r="http://schemas.openxmlformats.org/officeDocument/2006/relationships" id="257" r:id="Rfc28f246e05848e5"/>
    <p:sldId xmlns:r="http://schemas.openxmlformats.org/officeDocument/2006/relationships" id="258" r:id="R241c807a5323431e"/>
    <p:sldId xmlns:r="http://schemas.openxmlformats.org/officeDocument/2006/relationships" id="259" r:id="R736eee9a18a148f5"/>
    <p:sldId xmlns:r="http://schemas.openxmlformats.org/officeDocument/2006/relationships" id="260" r:id="R9e869efabce444aa"/>
    <p:sldId xmlns:r="http://schemas.openxmlformats.org/officeDocument/2006/relationships" id="261" r:id="R3f2647014e354b2c"/>
    <p:sldId xmlns:r="http://schemas.openxmlformats.org/officeDocument/2006/relationships" id="262" r:id="R0c08cdd163cf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b28a9a49644b8" /><Relationship Type="http://schemas.openxmlformats.org/officeDocument/2006/relationships/slide" Target="/ppt/slides/slide1.xml" Id="R44ad9d4815654fec" /><Relationship Type="http://schemas.openxmlformats.org/officeDocument/2006/relationships/slide" Target="/ppt/slides/slide2.xml" Id="Rfc28f246e05848e5" /><Relationship Type="http://schemas.openxmlformats.org/officeDocument/2006/relationships/slide" Target="/ppt/slides/slide3.xml" Id="R241c807a5323431e" /><Relationship Type="http://schemas.openxmlformats.org/officeDocument/2006/relationships/slide" Target="/ppt/slides/slide4.xml" Id="R736eee9a18a148f5" /><Relationship Type="http://schemas.openxmlformats.org/officeDocument/2006/relationships/slide" Target="/ppt/slides/slide5.xml" Id="R9e869efabce444aa" /><Relationship Type="http://schemas.openxmlformats.org/officeDocument/2006/relationships/slide" Target="/ppt/slides/slide6.xml" Id="R3f2647014e354b2c" /><Relationship Type="http://schemas.openxmlformats.org/officeDocument/2006/relationships/slide" Target="/ppt/slides/slide7.xml" Id="R0c08cdd163cf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a13272853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7fcb218014337" /><Relationship Type="http://schemas.openxmlformats.org/officeDocument/2006/relationships/theme" Target="/ppt/slideMasters/theme/theme1.xml" Id="R794e59d27d15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67fcb2180143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c0aa2c05f47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c96b7912c40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d7606de6248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f254c52904e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e91650b943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63e7618494d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ef83ed7bd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38 167 303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37 097 499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37 077 203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210 051 997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237 447 581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ERIK JANSBY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ELISABETH JANSBY  –  23,5 %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WILHELM JANSBY  –  23,5 %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Sjølyst Regnskap ANS Oppgang A, 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59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per.m@sjolystregnskap.no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 HOLDING AS</a:t>
            </a:r>
          </a:p>
        </p:txBody>
      </p:sp>
    </p:spTree>
  </p:cSld>
  <p:clrMapOvr>
    <a:masterClrMapping xmlns:a="http://schemas.openxmlformats.org/drawingml/2006/main"/>
  </p:clrMapOvr>
</p:sld>
</file>