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d7ff320d1943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7bc6356c504d88"/>
  </p:sldMasterIdLst>
  <p:sldIdLst>
    <p:sldId xmlns:r="http://schemas.openxmlformats.org/officeDocument/2006/relationships" id="256" r:id="R704f0b349c5840b5"/>
    <p:sldId xmlns:r="http://schemas.openxmlformats.org/officeDocument/2006/relationships" id="257" r:id="R3e57e72426cd44b2"/>
    <p:sldId xmlns:r="http://schemas.openxmlformats.org/officeDocument/2006/relationships" id="258" r:id="R89d1093d06aa4d8c"/>
    <p:sldId xmlns:r="http://schemas.openxmlformats.org/officeDocument/2006/relationships" id="259" r:id="R157ccffa2ec74e68"/>
    <p:sldId xmlns:r="http://schemas.openxmlformats.org/officeDocument/2006/relationships" id="260" r:id="R8ea8f3b6aa384572"/>
    <p:sldId xmlns:r="http://schemas.openxmlformats.org/officeDocument/2006/relationships" id="261" r:id="Ra4e927632f8948e7"/>
    <p:sldId xmlns:r="http://schemas.openxmlformats.org/officeDocument/2006/relationships" id="262" r:id="R04f2e717a9f64d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bc6356c504d88" /><Relationship Type="http://schemas.openxmlformats.org/officeDocument/2006/relationships/slide" Target="/ppt/slides/slide1.xml" Id="R704f0b349c5840b5" /><Relationship Type="http://schemas.openxmlformats.org/officeDocument/2006/relationships/slide" Target="/ppt/slides/slide2.xml" Id="R3e57e72426cd44b2" /><Relationship Type="http://schemas.openxmlformats.org/officeDocument/2006/relationships/slide" Target="/ppt/slides/slide3.xml" Id="R89d1093d06aa4d8c" /><Relationship Type="http://schemas.openxmlformats.org/officeDocument/2006/relationships/slide" Target="/ppt/slides/slide4.xml" Id="R157ccffa2ec74e68" /><Relationship Type="http://schemas.openxmlformats.org/officeDocument/2006/relationships/slide" Target="/ppt/slides/slide5.xml" Id="R8ea8f3b6aa384572" /><Relationship Type="http://schemas.openxmlformats.org/officeDocument/2006/relationships/slide" Target="/ppt/slides/slide6.xml" Id="Ra4e927632f8948e7" /><Relationship Type="http://schemas.openxmlformats.org/officeDocument/2006/relationships/slide" Target="/ppt/slides/slide7.xml" Id="R04f2e717a9f64d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d8e6edfed49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856ad08634102" /><Relationship Type="http://schemas.openxmlformats.org/officeDocument/2006/relationships/theme" Target="/ppt/slideMasters/theme/theme1.xml" Id="R1409eb44fa5d42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9856ad086341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7a68592f24c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8743dc36241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a460ad0c14c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29f03878640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92f56c8a444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40663519341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0f9b4ebbb42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VEIBY AKONTO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VEIBY AKONTO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51 176 268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6 172 411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5 519 791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12 080 996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28 358 095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32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vvapost@ecit.no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989 111 647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