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16b9824ce94b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cfcc50ea184849"/>
  </p:sldMasterIdLst>
  <p:sldIdLst>
    <p:sldId xmlns:r="http://schemas.openxmlformats.org/officeDocument/2006/relationships" id="256" r:id="Rc849a90e9e2943e1"/>
    <p:sldId xmlns:r="http://schemas.openxmlformats.org/officeDocument/2006/relationships" id="257" r:id="Rbc4c4ecc4e9442cc"/>
    <p:sldId xmlns:r="http://schemas.openxmlformats.org/officeDocument/2006/relationships" id="258" r:id="R7b4a51ac88e14f04"/>
    <p:sldId xmlns:r="http://schemas.openxmlformats.org/officeDocument/2006/relationships" id="259" r:id="R4dc0ab62df3447ee"/>
    <p:sldId xmlns:r="http://schemas.openxmlformats.org/officeDocument/2006/relationships" id="260" r:id="Re996a1833cf843a7"/>
    <p:sldId xmlns:r="http://schemas.openxmlformats.org/officeDocument/2006/relationships" id="261" r:id="R2d7d20a43287483e"/>
    <p:sldId xmlns:r="http://schemas.openxmlformats.org/officeDocument/2006/relationships" id="262" r:id="R646018528ee741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fcc50ea184849" /><Relationship Type="http://schemas.openxmlformats.org/officeDocument/2006/relationships/slide" Target="/ppt/slides/slide1.xml" Id="Rc849a90e9e2943e1" /><Relationship Type="http://schemas.openxmlformats.org/officeDocument/2006/relationships/slide" Target="/ppt/slides/slide2.xml" Id="Rbc4c4ecc4e9442cc" /><Relationship Type="http://schemas.openxmlformats.org/officeDocument/2006/relationships/slide" Target="/ppt/slides/slide3.xml" Id="R7b4a51ac88e14f04" /><Relationship Type="http://schemas.openxmlformats.org/officeDocument/2006/relationships/slide" Target="/ppt/slides/slide4.xml" Id="R4dc0ab62df3447ee" /><Relationship Type="http://schemas.openxmlformats.org/officeDocument/2006/relationships/slide" Target="/ppt/slides/slide5.xml" Id="Re996a1833cf843a7" /><Relationship Type="http://schemas.openxmlformats.org/officeDocument/2006/relationships/slide" Target="/ppt/slides/slide6.xml" Id="R2d7d20a43287483e" /><Relationship Type="http://schemas.openxmlformats.org/officeDocument/2006/relationships/slide" Target="/ppt/slides/slide7.xml" Id="R646018528ee741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b70fb93414f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d283cf86e4f6f" /><Relationship Type="http://schemas.openxmlformats.org/officeDocument/2006/relationships/theme" Target="/ppt/slideMasters/theme/theme1.xml" Id="Rf0679837284c4a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5d283cf86e4f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54a7ab3e44d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8a9a5c38049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7b39c36e045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4f578ece240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1f7f45cad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5fba5e2e141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f7bc4579941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SATURN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SATURN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163 132 000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160 567 000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1 341 703 000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1 497 380 000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BRYNJAR KR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 –  30,1 %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BRYNJAR KR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