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3d8cef3d340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762a73646d45fb"/>
  </p:sldMasterIdLst>
  <p:sldIdLst>
    <p:sldId xmlns:r="http://schemas.openxmlformats.org/officeDocument/2006/relationships" id="256" r:id="Ra33534364053420b"/>
    <p:sldId xmlns:r="http://schemas.openxmlformats.org/officeDocument/2006/relationships" id="257" r:id="R14cc0b3a75a94366"/>
    <p:sldId xmlns:r="http://schemas.openxmlformats.org/officeDocument/2006/relationships" id="258" r:id="R08b5ebe0ad9b4a86"/>
    <p:sldId xmlns:r="http://schemas.openxmlformats.org/officeDocument/2006/relationships" id="259" r:id="R17c5504a99c145ea"/>
    <p:sldId xmlns:r="http://schemas.openxmlformats.org/officeDocument/2006/relationships" id="260" r:id="Rbb5ca3f7d5534d63"/>
    <p:sldId xmlns:r="http://schemas.openxmlformats.org/officeDocument/2006/relationships" id="261" r:id="R1089d0cb56a848c8"/>
    <p:sldId xmlns:r="http://schemas.openxmlformats.org/officeDocument/2006/relationships" id="262" r:id="R1fe89d4836d241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62a73646d45fb" /><Relationship Type="http://schemas.openxmlformats.org/officeDocument/2006/relationships/slide" Target="/ppt/slides/slide1.xml" Id="Ra33534364053420b" /><Relationship Type="http://schemas.openxmlformats.org/officeDocument/2006/relationships/slide" Target="/ppt/slides/slide2.xml" Id="R14cc0b3a75a94366" /><Relationship Type="http://schemas.openxmlformats.org/officeDocument/2006/relationships/slide" Target="/ppt/slides/slide3.xml" Id="R08b5ebe0ad9b4a86" /><Relationship Type="http://schemas.openxmlformats.org/officeDocument/2006/relationships/slide" Target="/ppt/slides/slide4.xml" Id="R17c5504a99c145ea" /><Relationship Type="http://schemas.openxmlformats.org/officeDocument/2006/relationships/slide" Target="/ppt/slides/slide5.xml" Id="Rbb5ca3f7d5534d63" /><Relationship Type="http://schemas.openxmlformats.org/officeDocument/2006/relationships/slide" Target="/ppt/slides/slide6.xml" Id="R1089d0cb56a848c8" /><Relationship Type="http://schemas.openxmlformats.org/officeDocument/2006/relationships/slide" Target="/ppt/slides/slide7.xml" Id="R1fe89d4836d241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61f4ea2a64c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c564a00b94e5f" /><Relationship Type="http://schemas.openxmlformats.org/officeDocument/2006/relationships/theme" Target="/ppt/slideMasters/theme/theme1.xml" Id="R54f77c39fff24c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0c564a00b94e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7f442274e4d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91e964e2a46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66b9b1484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09f87305245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cbaa0ac004b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69c7fb4de4e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4d1b76af143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SENTRUM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VEKST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2 022 605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11 419 100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13 511 771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EUROMAR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ARNOLD CARSTEIN HOLMEDAL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5411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989 105 078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VEKST AS</a:t>
            </a:r>
          </a:p>
        </p:txBody>
      </p:sp>
    </p:spTree>
  </p:cSld>
  <p:clrMapOvr>
    <a:masterClrMapping xmlns:a="http://schemas.openxmlformats.org/drawingml/2006/main"/>
  </p:clrMapOvr>
</p:sld>
</file>