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694fa75ebe342e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e0e8590f20e4be2"/>
  </p:sldMasterIdLst>
  <p:sldIdLst>
    <p:sldId xmlns:r="http://schemas.openxmlformats.org/officeDocument/2006/relationships" id="256" r:id="Rf2ccff2ba9fc4316"/>
    <p:sldId xmlns:r="http://schemas.openxmlformats.org/officeDocument/2006/relationships" id="257" r:id="Rf462a2d54c3a45b6"/>
    <p:sldId xmlns:r="http://schemas.openxmlformats.org/officeDocument/2006/relationships" id="258" r:id="Rde04b6c676af468d"/>
    <p:sldId xmlns:r="http://schemas.openxmlformats.org/officeDocument/2006/relationships" id="259" r:id="Rf00b30ec516e451e"/>
    <p:sldId xmlns:r="http://schemas.openxmlformats.org/officeDocument/2006/relationships" id="260" r:id="R06cc0442f3e8453c"/>
    <p:sldId xmlns:r="http://schemas.openxmlformats.org/officeDocument/2006/relationships" id="261" r:id="Rbd4b1dbaae2d44e3"/>
    <p:sldId xmlns:r="http://schemas.openxmlformats.org/officeDocument/2006/relationships" id="262" r:id="R6ee2c08840994b4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e0e8590f20e4be2" /><Relationship Type="http://schemas.openxmlformats.org/officeDocument/2006/relationships/slide" Target="/ppt/slides/slide1.xml" Id="Rf2ccff2ba9fc4316" /><Relationship Type="http://schemas.openxmlformats.org/officeDocument/2006/relationships/slide" Target="/ppt/slides/slide2.xml" Id="Rf462a2d54c3a45b6" /><Relationship Type="http://schemas.openxmlformats.org/officeDocument/2006/relationships/slide" Target="/ppt/slides/slide3.xml" Id="Rde04b6c676af468d" /><Relationship Type="http://schemas.openxmlformats.org/officeDocument/2006/relationships/slide" Target="/ppt/slides/slide4.xml" Id="Rf00b30ec516e451e" /><Relationship Type="http://schemas.openxmlformats.org/officeDocument/2006/relationships/slide" Target="/ppt/slides/slide5.xml" Id="R06cc0442f3e8453c" /><Relationship Type="http://schemas.openxmlformats.org/officeDocument/2006/relationships/slide" Target="/ppt/slides/slide6.xml" Id="Rbd4b1dbaae2d44e3" /><Relationship Type="http://schemas.openxmlformats.org/officeDocument/2006/relationships/slide" Target="/ppt/slides/slide7.xml" Id="R6ee2c08840994b4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35d7a9cb9594a6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fb08c1750e43f0" /><Relationship Type="http://schemas.openxmlformats.org/officeDocument/2006/relationships/theme" Target="/ppt/slideMasters/theme/theme1.xml" Id="R9232ee9e266b461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0fb08c1750e43f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43cb001bd349b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11c6ce1fe5482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f4dbd65c63410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e96fb7fb8a460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d6a114ba9d4f4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6db980eab84da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778f71cfd148d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BJARRE E FEVANG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BJARRE E FEVANG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BJARRE E FEVANG AS ble etablert [år] og holder til i Mjøndalen.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BJARRE E FEVANG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BJARRE E FEVANG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BJARRE E FEVANG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731 433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578 377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599 768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22 548 876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22 909 356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BJARRE E FEVANG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BJARRE ERLING FEVANG  –  92,0 %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BJARNE ANDRE AASGAARD FEVANG  –  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DINA MARIE SKAALUREN  –  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INGER KRISTINE FEVANG  –  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KJETIL SUKKEHAGEN-FEVANG  –  2,0 %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BJARRE E FEVANG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Drammensveien 55B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3050 Mjøndalen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989 102 087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BJARRE E FEVANG AS</a:t>
            </a:r>
          </a:p>
        </p:txBody>
      </p:sp>
    </p:spTree>
  </p:cSld>
  <p:clrMapOvr>
    <a:masterClrMapping xmlns:a="http://schemas.openxmlformats.org/drawingml/2006/main"/>
  </p:clrMapOvr>
</p:sld>
</file>