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ce3b2690234d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0262251cdc4e2e"/>
  </p:sldMasterIdLst>
  <p:sldIdLst>
    <p:sldId xmlns:r="http://schemas.openxmlformats.org/officeDocument/2006/relationships" id="256" r:id="R70ece6dd1acc4fe9"/>
    <p:sldId xmlns:r="http://schemas.openxmlformats.org/officeDocument/2006/relationships" id="257" r:id="R30a3b93482564b7e"/>
    <p:sldId xmlns:r="http://schemas.openxmlformats.org/officeDocument/2006/relationships" id="258" r:id="Reeb1c41c8e9d4a1f"/>
    <p:sldId xmlns:r="http://schemas.openxmlformats.org/officeDocument/2006/relationships" id="259" r:id="R33a97505d4f64c62"/>
    <p:sldId xmlns:r="http://schemas.openxmlformats.org/officeDocument/2006/relationships" id="260" r:id="R3c663e6a5e244ae1"/>
    <p:sldId xmlns:r="http://schemas.openxmlformats.org/officeDocument/2006/relationships" id="261" r:id="R20250ef0ab644048"/>
    <p:sldId xmlns:r="http://schemas.openxmlformats.org/officeDocument/2006/relationships" id="262" r:id="R80c198bb0eae43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0262251cdc4e2e" /><Relationship Type="http://schemas.openxmlformats.org/officeDocument/2006/relationships/slide" Target="/ppt/slides/slide1.xml" Id="R70ece6dd1acc4fe9" /><Relationship Type="http://schemas.openxmlformats.org/officeDocument/2006/relationships/slide" Target="/ppt/slides/slide2.xml" Id="R30a3b93482564b7e" /><Relationship Type="http://schemas.openxmlformats.org/officeDocument/2006/relationships/slide" Target="/ppt/slides/slide3.xml" Id="Reeb1c41c8e9d4a1f" /><Relationship Type="http://schemas.openxmlformats.org/officeDocument/2006/relationships/slide" Target="/ppt/slides/slide4.xml" Id="R33a97505d4f64c62" /><Relationship Type="http://schemas.openxmlformats.org/officeDocument/2006/relationships/slide" Target="/ppt/slides/slide5.xml" Id="R3c663e6a5e244ae1" /><Relationship Type="http://schemas.openxmlformats.org/officeDocument/2006/relationships/slide" Target="/ppt/slides/slide6.xml" Id="R20250ef0ab644048" /><Relationship Type="http://schemas.openxmlformats.org/officeDocument/2006/relationships/slide" Target="/ppt/slides/slide7.xml" Id="R80c198bb0eae43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b67fa22fe241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8123765114cc9" /><Relationship Type="http://schemas.openxmlformats.org/officeDocument/2006/relationships/theme" Target="/ppt/slideMasters/theme/theme1.xml" Id="Rc184ffe61dae45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48123765114c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754ef746e4d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16245bd7443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67a9e930343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1f8cc7ecc45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2a93047e94a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640c79c5e4f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9af7dbbe24f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MARSTIA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MARSTIA INVEST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−11 238 360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−111 783 082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4 675 647 051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4 826 581 430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WESTLAKE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MOHN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Ytrebygdsvegen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989 100 769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