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a5c571d739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c4df16800247c8"/>
  </p:sldMasterIdLst>
  <p:sldIdLst>
    <p:sldId xmlns:r="http://schemas.openxmlformats.org/officeDocument/2006/relationships" id="256" r:id="R3cdab0950627478a"/>
    <p:sldId xmlns:r="http://schemas.openxmlformats.org/officeDocument/2006/relationships" id="257" r:id="Rfe3948645f0240ed"/>
    <p:sldId xmlns:r="http://schemas.openxmlformats.org/officeDocument/2006/relationships" id="258" r:id="Rcc474ac316c748f5"/>
    <p:sldId xmlns:r="http://schemas.openxmlformats.org/officeDocument/2006/relationships" id="259" r:id="R49bc3f0465cf4c27"/>
    <p:sldId xmlns:r="http://schemas.openxmlformats.org/officeDocument/2006/relationships" id="260" r:id="R34bdad00607c422f"/>
    <p:sldId xmlns:r="http://schemas.openxmlformats.org/officeDocument/2006/relationships" id="261" r:id="R9778e1e0403645cc"/>
    <p:sldId xmlns:r="http://schemas.openxmlformats.org/officeDocument/2006/relationships" id="262" r:id="R2938f2302c6146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4df16800247c8" /><Relationship Type="http://schemas.openxmlformats.org/officeDocument/2006/relationships/slide" Target="/ppt/slides/slide1.xml" Id="R3cdab0950627478a" /><Relationship Type="http://schemas.openxmlformats.org/officeDocument/2006/relationships/slide" Target="/ppt/slides/slide2.xml" Id="Rfe3948645f0240ed" /><Relationship Type="http://schemas.openxmlformats.org/officeDocument/2006/relationships/slide" Target="/ppt/slides/slide3.xml" Id="Rcc474ac316c748f5" /><Relationship Type="http://schemas.openxmlformats.org/officeDocument/2006/relationships/slide" Target="/ppt/slides/slide4.xml" Id="R49bc3f0465cf4c27" /><Relationship Type="http://schemas.openxmlformats.org/officeDocument/2006/relationships/slide" Target="/ppt/slides/slide5.xml" Id="R34bdad00607c422f" /><Relationship Type="http://schemas.openxmlformats.org/officeDocument/2006/relationships/slide" Target="/ppt/slides/slide6.xml" Id="R9778e1e0403645cc" /><Relationship Type="http://schemas.openxmlformats.org/officeDocument/2006/relationships/slide" Target="/ppt/slides/slide7.xml" Id="R2938f2302c6146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04e4b24874b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3c00c95c54925" /><Relationship Type="http://schemas.openxmlformats.org/officeDocument/2006/relationships/theme" Target="/ppt/slideMasters/theme/theme1.xml" Id="R2e99b1dc4a894f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53c00c95c549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16ece565846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c142202124f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08eb29571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f47199b4646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f6bef106847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aaa2a3e3b4c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d537c471d43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ATOLI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−6 969 093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1 340 962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165 428 408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168 273 688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MASKE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Wistings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maske.tore@gmail.no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ATOLI AS</a:t>
            </a:r>
          </a:p>
        </p:txBody>
      </p:sp>
    </p:spTree>
  </p:cSld>
  <p:clrMapOvr>
    <a:masterClrMapping xmlns:a="http://schemas.openxmlformats.org/drawingml/2006/main"/>
  </p:clrMapOvr>
</p:sld>
</file>