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ad92370e40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30473040e4924"/>
  </p:sldMasterIdLst>
  <p:sldIdLst>
    <p:sldId xmlns:r="http://schemas.openxmlformats.org/officeDocument/2006/relationships" id="256" r:id="Rf2cd90bd0a654724"/>
    <p:sldId xmlns:r="http://schemas.openxmlformats.org/officeDocument/2006/relationships" id="257" r:id="Rad3fe31f4e504d3d"/>
    <p:sldId xmlns:r="http://schemas.openxmlformats.org/officeDocument/2006/relationships" id="258" r:id="Rdeb1fc740cab4752"/>
    <p:sldId xmlns:r="http://schemas.openxmlformats.org/officeDocument/2006/relationships" id="259" r:id="R9d26a4e8ad464b65"/>
    <p:sldId xmlns:r="http://schemas.openxmlformats.org/officeDocument/2006/relationships" id="260" r:id="R30825dfb490f4319"/>
    <p:sldId xmlns:r="http://schemas.openxmlformats.org/officeDocument/2006/relationships" id="261" r:id="Rea61a3e5440b4c01"/>
    <p:sldId xmlns:r="http://schemas.openxmlformats.org/officeDocument/2006/relationships" id="262" r:id="R4ef919003f9041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30473040e4924" /><Relationship Type="http://schemas.openxmlformats.org/officeDocument/2006/relationships/slide" Target="/ppt/slides/slide1.xml" Id="Rf2cd90bd0a654724" /><Relationship Type="http://schemas.openxmlformats.org/officeDocument/2006/relationships/slide" Target="/ppt/slides/slide2.xml" Id="Rad3fe31f4e504d3d" /><Relationship Type="http://schemas.openxmlformats.org/officeDocument/2006/relationships/slide" Target="/ppt/slides/slide3.xml" Id="Rdeb1fc740cab4752" /><Relationship Type="http://schemas.openxmlformats.org/officeDocument/2006/relationships/slide" Target="/ppt/slides/slide4.xml" Id="R9d26a4e8ad464b65" /><Relationship Type="http://schemas.openxmlformats.org/officeDocument/2006/relationships/slide" Target="/ppt/slides/slide5.xml" Id="R30825dfb490f4319" /><Relationship Type="http://schemas.openxmlformats.org/officeDocument/2006/relationships/slide" Target="/ppt/slides/slide6.xml" Id="Rea61a3e5440b4c01" /><Relationship Type="http://schemas.openxmlformats.org/officeDocument/2006/relationships/slide" Target="/ppt/slides/slide7.xml" Id="R4ef919003f9041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70201f4e5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8d08132ef4c64" /><Relationship Type="http://schemas.openxmlformats.org/officeDocument/2006/relationships/theme" Target="/ppt/slideMasters/theme/theme1.xml" Id="R9f5c37a12c7e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8d08132ef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dd952db9444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913300737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d267f335c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90d4ea51641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82257d40642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41789200f48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a7bae21c3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FRONT1 AS ble etablert [år] og holder til i Hovin I Gauldal.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6 451 666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6 592 123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ROBERT HANSHUS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Teialia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7236 Hovin I Gauldal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front1@outlook.com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989 098 454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FRONT1 AS</a:t>
            </a:r>
          </a:p>
        </p:txBody>
      </p:sp>
    </p:spTree>
  </p:cSld>
  <p:clrMapOvr>
    <a:masterClrMapping xmlns:a="http://schemas.openxmlformats.org/drawingml/2006/main"/>
  </p:clrMapOvr>
</p:sld>
</file>