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b85a6c2f59144b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ecc42f94ff24e5a"/>
  </p:sldMasterIdLst>
  <p:sldIdLst>
    <p:sldId xmlns:r="http://schemas.openxmlformats.org/officeDocument/2006/relationships" id="256" r:id="Rc97a4e523fc6401e"/>
    <p:sldId xmlns:r="http://schemas.openxmlformats.org/officeDocument/2006/relationships" id="257" r:id="R174bc762c9684244"/>
    <p:sldId xmlns:r="http://schemas.openxmlformats.org/officeDocument/2006/relationships" id="258" r:id="R2cba12aebe344252"/>
    <p:sldId xmlns:r="http://schemas.openxmlformats.org/officeDocument/2006/relationships" id="259" r:id="Raf2c00e171764f78"/>
    <p:sldId xmlns:r="http://schemas.openxmlformats.org/officeDocument/2006/relationships" id="260" r:id="Reecd9f8115de4bd4"/>
    <p:sldId xmlns:r="http://schemas.openxmlformats.org/officeDocument/2006/relationships" id="261" r:id="R60b71abb82f749af"/>
    <p:sldId xmlns:r="http://schemas.openxmlformats.org/officeDocument/2006/relationships" id="262" r:id="R6d807a6eebe4488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ecc42f94ff24e5a" /><Relationship Type="http://schemas.openxmlformats.org/officeDocument/2006/relationships/slide" Target="/ppt/slides/slide1.xml" Id="Rc97a4e523fc6401e" /><Relationship Type="http://schemas.openxmlformats.org/officeDocument/2006/relationships/slide" Target="/ppt/slides/slide2.xml" Id="R174bc762c9684244" /><Relationship Type="http://schemas.openxmlformats.org/officeDocument/2006/relationships/slide" Target="/ppt/slides/slide3.xml" Id="R2cba12aebe344252" /><Relationship Type="http://schemas.openxmlformats.org/officeDocument/2006/relationships/slide" Target="/ppt/slides/slide4.xml" Id="Raf2c00e171764f78" /><Relationship Type="http://schemas.openxmlformats.org/officeDocument/2006/relationships/slide" Target="/ppt/slides/slide5.xml" Id="Reecd9f8115de4bd4" /><Relationship Type="http://schemas.openxmlformats.org/officeDocument/2006/relationships/slide" Target="/ppt/slides/slide6.xml" Id="R60b71abb82f749af" /><Relationship Type="http://schemas.openxmlformats.org/officeDocument/2006/relationships/slide" Target="/ppt/slides/slide7.xml" Id="R6d807a6eebe4488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7d18531f09483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1061a1df9d4f33" /><Relationship Type="http://schemas.openxmlformats.org/officeDocument/2006/relationships/theme" Target="/ppt/slideMasters/theme/theme1.xml" Id="R11b19b5813174c7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b1061a1df9d4f3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6cc84ace37430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d9d80097eb42b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e82581e2a8447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ba96c86886463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47351acfd849f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94a1828a384cb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09c37bf9a5479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KSA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KSA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KSA HOLDING AS ble etablert [år] og holder til i Tjodalyng.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KSA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KSA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KSA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−1 073 099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401 775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9 099 175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9 124 838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KSA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KÅRE SANDNES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KSA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Østbyveien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3280 Tjodalyng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989 093 975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KSA HOLDING AS</a:t>
            </a:r>
          </a:p>
        </p:txBody>
      </p:sp>
    </p:spTree>
  </p:cSld>
  <p:clrMapOvr>
    <a:masterClrMapping xmlns:a="http://schemas.openxmlformats.org/drawingml/2006/main"/>
  </p:clrMapOvr>
</p:sld>
</file>