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8502661422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5e53dd6ee4c38"/>
  </p:sldMasterIdLst>
  <p:sldIdLst>
    <p:sldId xmlns:r="http://schemas.openxmlformats.org/officeDocument/2006/relationships" id="256" r:id="R94bb4033516549f6"/>
    <p:sldId xmlns:r="http://schemas.openxmlformats.org/officeDocument/2006/relationships" id="257" r:id="R4a095dd0997c4d95"/>
    <p:sldId xmlns:r="http://schemas.openxmlformats.org/officeDocument/2006/relationships" id="258" r:id="R23154d3684544c8e"/>
    <p:sldId xmlns:r="http://schemas.openxmlformats.org/officeDocument/2006/relationships" id="259" r:id="Rbc710139ba4f4e6d"/>
    <p:sldId xmlns:r="http://schemas.openxmlformats.org/officeDocument/2006/relationships" id="260" r:id="R9db3f46833a441cf"/>
    <p:sldId xmlns:r="http://schemas.openxmlformats.org/officeDocument/2006/relationships" id="261" r:id="R128d43e5ebbf442a"/>
    <p:sldId xmlns:r="http://schemas.openxmlformats.org/officeDocument/2006/relationships" id="262" r:id="R2d946b9141c9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5e53dd6ee4c38" /><Relationship Type="http://schemas.openxmlformats.org/officeDocument/2006/relationships/slide" Target="/ppt/slides/slide1.xml" Id="R94bb4033516549f6" /><Relationship Type="http://schemas.openxmlformats.org/officeDocument/2006/relationships/slide" Target="/ppt/slides/slide2.xml" Id="R4a095dd0997c4d95" /><Relationship Type="http://schemas.openxmlformats.org/officeDocument/2006/relationships/slide" Target="/ppt/slides/slide3.xml" Id="R23154d3684544c8e" /><Relationship Type="http://schemas.openxmlformats.org/officeDocument/2006/relationships/slide" Target="/ppt/slides/slide4.xml" Id="Rbc710139ba4f4e6d" /><Relationship Type="http://schemas.openxmlformats.org/officeDocument/2006/relationships/slide" Target="/ppt/slides/slide5.xml" Id="R9db3f46833a441cf" /><Relationship Type="http://schemas.openxmlformats.org/officeDocument/2006/relationships/slide" Target="/ppt/slides/slide6.xml" Id="R128d43e5ebbf442a" /><Relationship Type="http://schemas.openxmlformats.org/officeDocument/2006/relationships/slide" Target="/ppt/slides/slide7.xml" Id="R2d946b9141c9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02aa76419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3a33da644d4f" /><Relationship Type="http://schemas.openxmlformats.org/officeDocument/2006/relationships/theme" Target="/ppt/slideMasters/theme/theme1.xml" Id="Rbd2fd240965f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e3a33da64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196cee0e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625f3ae7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4e107bd62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f9af3b3f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6a7f8ed33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12b89ca6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ba1c7967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TROND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