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70768f82b344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216ba0f9514118"/>
  </p:sldMasterIdLst>
  <p:sldIdLst>
    <p:sldId xmlns:r="http://schemas.openxmlformats.org/officeDocument/2006/relationships" id="256" r:id="R968e36462e90454f"/>
    <p:sldId xmlns:r="http://schemas.openxmlformats.org/officeDocument/2006/relationships" id="257" r:id="R3e28eb5879b342af"/>
    <p:sldId xmlns:r="http://schemas.openxmlformats.org/officeDocument/2006/relationships" id="258" r:id="R4140eed0143e4603"/>
    <p:sldId xmlns:r="http://schemas.openxmlformats.org/officeDocument/2006/relationships" id="259" r:id="R78bed280bd2b4f95"/>
    <p:sldId xmlns:r="http://schemas.openxmlformats.org/officeDocument/2006/relationships" id="260" r:id="R30b35fa32dc84904"/>
    <p:sldId xmlns:r="http://schemas.openxmlformats.org/officeDocument/2006/relationships" id="261" r:id="R3274d80e0c7b43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216ba0f9514118" /><Relationship Type="http://schemas.openxmlformats.org/officeDocument/2006/relationships/slide" Target="/ppt/slides/slide1.xml" Id="R968e36462e90454f" /><Relationship Type="http://schemas.openxmlformats.org/officeDocument/2006/relationships/slide" Target="/ppt/slides/slide2.xml" Id="R3e28eb5879b342af" /><Relationship Type="http://schemas.openxmlformats.org/officeDocument/2006/relationships/slide" Target="/ppt/slides/slide3.xml" Id="R4140eed0143e4603" /><Relationship Type="http://schemas.openxmlformats.org/officeDocument/2006/relationships/slide" Target="/ppt/slides/slide4.xml" Id="R78bed280bd2b4f95" /><Relationship Type="http://schemas.openxmlformats.org/officeDocument/2006/relationships/slide" Target="/ppt/slides/slide5.xml" Id="R30b35fa32dc84904" /><Relationship Type="http://schemas.openxmlformats.org/officeDocument/2006/relationships/slide" Target="/ppt/slides/slide6.xml" Id="R3274d80e0c7b43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37bd8fc43140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ba255615e4f0a" /><Relationship Type="http://schemas.openxmlformats.org/officeDocument/2006/relationships/theme" Target="/ppt/slideMasters/theme/theme1.xml" Id="Rc1cef497012c40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2ba255615e4f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50b1f08a044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1ca0c36e641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38c86ebda4d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4cd4c153a4f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204b53cb947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4acb6241740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MADSSEN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Skogly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9512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mmadssen@online.no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989 093 479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