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856e2aad0214af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496db5071844303"/>
  </p:sldMasterIdLst>
  <p:sldIdLst>
    <p:sldId xmlns:r="http://schemas.openxmlformats.org/officeDocument/2006/relationships" id="256" r:id="Rad90e5d742ae402d"/>
    <p:sldId xmlns:r="http://schemas.openxmlformats.org/officeDocument/2006/relationships" id="257" r:id="R24fb2daa58e74429"/>
    <p:sldId xmlns:r="http://schemas.openxmlformats.org/officeDocument/2006/relationships" id="258" r:id="R1659cad5cb5f4215"/>
    <p:sldId xmlns:r="http://schemas.openxmlformats.org/officeDocument/2006/relationships" id="259" r:id="R7877df76eaf04f22"/>
    <p:sldId xmlns:r="http://schemas.openxmlformats.org/officeDocument/2006/relationships" id="260" r:id="R8ad5b42b7f4e459b"/>
    <p:sldId xmlns:r="http://schemas.openxmlformats.org/officeDocument/2006/relationships" id="261" r:id="R305d4156860744b6"/>
    <p:sldId xmlns:r="http://schemas.openxmlformats.org/officeDocument/2006/relationships" id="262" r:id="R74eb1abe1a17462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496db5071844303" /><Relationship Type="http://schemas.openxmlformats.org/officeDocument/2006/relationships/slide" Target="/ppt/slides/slide1.xml" Id="Rad90e5d742ae402d" /><Relationship Type="http://schemas.openxmlformats.org/officeDocument/2006/relationships/slide" Target="/ppt/slides/slide2.xml" Id="R24fb2daa58e74429" /><Relationship Type="http://schemas.openxmlformats.org/officeDocument/2006/relationships/slide" Target="/ppt/slides/slide3.xml" Id="R1659cad5cb5f4215" /><Relationship Type="http://schemas.openxmlformats.org/officeDocument/2006/relationships/slide" Target="/ppt/slides/slide4.xml" Id="R7877df76eaf04f22" /><Relationship Type="http://schemas.openxmlformats.org/officeDocument/2006/relationships/slide" Target="/ppt/slides/slide5.xml" Id="R8ad5b42b7f4e459b" /><Relationship Type="http://schemas.openxmlformats.org/officeDocument/2006/relationships/slide" Target="/ppt/slides/slide6.xml" Id="R305d4156860744b6" /><Relationship Type="http://schemas.openxmlformats.org/officeDocument/2006/relationships/slide" Target="/ppt/slides/slide7.xml" Id="R74eb1abe1a17462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6e50b01fdfc4b9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af494ae7d14795" /><Relationship Type="http://schemas.openxmlformats.org/officeDocument/2006/relationships/theme" Target="/ppt/slideMasters/theme/theme1.xml" Id="Rccce7a7cab4e4e5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5af494ae7d1479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71cd0c4e494c1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b9663fd2c04c9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b666bb372548c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611032cc6442f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4e72bf3e1a4fc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68e30d1d2b444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c48c43702d436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PJK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PJK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PJK INVEST AS ble etablert [år] og holder til i Spydeberg.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PJK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PJK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PJK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350 200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68 457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2 546 643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19 025 320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20 306 286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PJK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PAAL JOHAN KRISTENSEN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PJK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Pionerveien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1820 Spydeberg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989 092 154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PJK INVEST AS</a:t>
            </a:r>
          </a:p>
        </p:txBody>
      </p:sp>
    </p:spTree>
  </p:cSld>
  <p:clrMapOvr>
    <a:masterClrMapping xmlns:a="http://schemas.openxmlformats.org/drawingml/2006/main"/>
  </p:clrMapOvr>
</p:sld>
</file>