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3e581a2b39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171b3097274e6d"/>
  </p:sldMasterIdLst>
  <p:sldIdLst>
    <p:sldId xmlns:r="http://schemas.openxmlformats.org/officeDocument/2006/relationships" id="256" r:id="R21b9f5f6080948d7"/>
    <p:sldId xmlns:r="http://schemas.openxmlformats.org/officeDocument/2006/relationships" id="257" r:id="R29992521db794eaf"/>
    <p:sldId xmlns:r="http://schemas.openxmlformats.org/officeDocument/2006/relationships" id="258" r:id="R92023475e75e4841"/>
    <p:sldId xmlns:r="http://schemas.openxmlformats.org/officeDocument/2006/relationships" id="259" r:id="Rfc21bf0837454263"/>
    <p:sldId xmlns:r="http://schemas.openxmlformats.org/officeDocument/2006/relationships" id="260" r:id="Re4155331c0c346d8"/>
    <p:sldId xmlns:r="http://schemas.openxmlformats.org/officeDocument/2006/relationships" id="261" r:id="R99fdc977f43140bb"/>
    <p:sldId xmlns:r="http://schemas.openxmlformats.org/officeDocument/2006/relationships" id="262" r:id="R39e518c44b8c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71b3097274e6d" /><Relationship Type="http://schemas.openxmlformats.org/officeDocument/2006/relationships/slide" Target="/ppt/slides/slide1.xml" Id="R21b9f5f6080948d7" /><Relationship Type="http://schemas.openxmlformats.org/officeDocument/2006/relationships/slide" Target="/ppt/slides/slide2.xml" Id="R29992521db794eaf" /><Relationship Type="http://schemas.openxmlformats.org/officeDocument/2006/relationships/slide" Target="/ppt/slides/slide3.xml" Id="R92023475e75e4841" /><Relationship Type="http://schemas.openxmlformats.org/officeDocument/2006/relationships/slide" Target="/ppt/slides/slide4.xml" Id="Rfc21bf0837454263" /><Relationship Type="http://schemas.openxmlformats.org/officeDocument/2006/relationships/slide" Target="/ppt/slides/slide5.xml" Id="Re4155331c0c346d8" /><Relationship Type="http://schemas.openxmlformats.org/officeDocument/2006/relationships/slide" Target="/ppt/slides/slide6.xml" Id="R99fdc977f43140bb" /><Relationship Type="http://schemas.openxmlformats.org/officeDocument/2006/relationships/slide" Target="/ppt/slides/slide7.xml" Id="R39e518c44b8c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4a12203444a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d1f7178034e87" /><Relationship Type="http://schemas.openxmlformats.org/officeDocument/2006/relationships/theme" Target="/ppt/slideMasters/theme/theme1.xml" Id="R113cb6a6d8d2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d1f717803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361c1094c40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d427c38ea4c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7ae91dab4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8c6d3b9db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d8a8553b7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790f94b974a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405f868f5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BRIF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21 001 935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28 149 152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RØHNE FIGENBAUM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52 16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af@jhr.as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