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42bffa3dc42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db2b9b1dab4b1d"/>
  </p:sldMasterIdLst>
  <p:sldIdLst>
    <p:sldId xmlns:r="http://schemas.openxmlformats.org/officeDocument/2006/relationships" id="256" r:id="R44dde2c37fed4b47"/>
    <p:sldId xmlns:r="http://schemas.openxmlformats.org/officeDocument/2006/relationships" id="257" r:id="R1ebad3e704824c74"/>
    <p:sldId xmlns:r="http://schemas.openxmlformats.org/officeDocument/2006/relationships" id="258" r:id="Rbd249bfec5c348b5"/>
    <p:sldId xmlns:r="http://schemas.openxmlformats.org/officeDocument/2006/relationships" id="259" r:id="R1d2e9c3ffaf246b7"/>
    <p:sldId xmlns:r="http://schemas.openxmlformats.org/officeDocument/2006/relationships" id="260" r:id="Rd1cc2a8164b24977"/>
    <p:sldId xmlns:r="http://schemas.openxmlformats.org/officeDocument/2006/relationships" id="261" r:id="R7aa03d457307413a"/>
    <p:sldId xmlns:r="http://schemas.openxmlformats.org/officeDocument/2006/relationships" id="262" r:id="R5da706304d8a44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b2b9b1dab4b1d" /><Relationship Type="http://schemas.openxmlformats.org/officeDocument/2006/relationships/slide" Target="/ppt/slides/slide1.xml" Id="R44dde2c37fed4b47" /><Relationship Type="http://schemas.openxmlformats.org/officeDocument/2006/relationships/slide" Target="/ppt/slides/slide2.xml" Id="R1ebad3e704824c74" /><Relationship Type="http://schemas.openxmlformats.org/officeDocument/2006/relationships/slide" Target="/ppt/slides/slide3.xml" Id="Rbd249bfec5c348b5" /><Relationship Type="http://schemas.openxmlformats.org/officeDocument/2006/relationships/slide" Target="/ppt/slides/slide4.xml" Id="R1d2e9c3ffaf246b7" /><Relationship Type="http://schemas.openxmlformats.org/officeDocument/2006/relationships/slide" Target="/ppt/slides/slide5.xml" Id="Rd1cc2a8164b24977" /><Relationship Type="http://schemas.openxmlformats.org/officeDocument/2006/relationships/slide" Target="/ppt/slides/slide6.xml" Id="R7aa03d457307413a" /><Relationship Type="http://schemas.openxmlformats.org/officeDocument/2006/relationships/slide" Target="/ppt/slides/slide7.xml" Id="R5da706304d8a44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3fc36c825e4d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4474e57e14a50" /><Relationship Type="http://schemas.openxmlformats.org/officeDocument/2006/relationships/theme" Target="/ppt/slideMasters/theme/theme1.xml" Id="R75979acd24d745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84474e57e14a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aad28d99b46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81fea93a749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5be3c7fa94c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64b7d69a14e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432ff734a47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78b85462244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c995987af40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OJAF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OJAF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863 382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14 772 144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14 954 501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JACOB FIGENBAUM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Sandviksveien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52 16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af@jhr.as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989 092 073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