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15d9add8e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7848ac4e244bf0"/>
  </p:sldMasterIdLst>
  <p:sldIdLst>
    <p:sldId xmlns:r="http://schemas.openxmlformats.org/officeDocument/2006/relationships" id="256" r:id="R29866eb773a34a4c"/>
    <p:sldId xmlns:r="http://schemas.openxmlformats.org/officeDocument/2006/relationships" id="257" r:id="R483ea9c1137e441d"/>
    <p:sldId xmlns:r="http://schemas.openxmlformats.org/officeDocument/2006/relationships" id="258" r:id="Rca98cdd291ba456d"/>
    <p:sldId xmlns:r="http://schemas.openxmlformats.org/officeDocument/2006/relationships" id="259" r:id="R2ed75987952348a1"/>
    <p:sldId xmlns:r="http://schemas.openxmlformats.org/officeDocument/2006/relationships" id="260" r:id="R700d92e991f242ea"/>
    <p:sldId xmlns:r="http://schemas.openxmlformats.org/officeDocument/2006/relationships" id="261" r:id="Rcf916ea8284e420d"/>
    <p:sldId xmlns:r="http://schemas.openxmlformats.org/officeDocument/2006/relationships" id="262" r:id="R824d7523c546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848ac4e244bf0" /><Relationship Type="http://schemas.openxmlformats.org/officeDocument/2006/relationships/slide" Target="/ppt/slides/slide1.xml" Id="R29866eb773a34a4c" /><Relationship Type="http://schemas.openxmlformats.org/officeDocument/2006/relationships/slide" Target="/ppt/slides/slide2.xml" Id="R483ea9c1137e441d" /><Relationship Type="http://schemas.openxmlformats.org/officeDocument/2006/relationships/slide" Target="/ppt/slides/slide3.xml" Id="Rca98cdd291ba456d" /><Relationship Type="http://schemas.openxmlformats.org/officeDocument/2006/relationships/slide" Target="/ppt/slides/slide4.xml" Id="R2ed75987952348a1" /><Relationship Type="http://schemas.openxmlformats.org/officeDocument/2006/relationships/slide" Target="/ppt/slides/slide5.xml" Id="R700d92e991f242ea" /><Relationship Type="http://schemas.openxmlformats.org/officeDocument/2006/relationships/slide" Target="/ppt/slides/slide6.xml" Id="Rcf916ea8284e420d" /><Relationship Type="http://schemas.openxmlformats.org/officeDocument/2006/relationships/slide" Target="/ppt/slides/slide7.xml" Id="R824d7523c546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126fd9e0f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a374880524fe2" /><Relationship Type="http://schemas.openxmlformats.org/officeDocument/2006/relationships/theme" Target="/ppt/slideMasters/theme/theme1.xml" Id="R28d7e9a7e7e5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a37488052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b16309198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02f6dc4a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67e8815a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3042dadd4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9d0e4900447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8701ac203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9913597c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