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d225e85c1454e3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7ea469250a24ef4"/>
  </p:sldMasterIdLst>
  <p:sldIdLst>
    <p:sldId xmlns:r="http://schemas.openxmlformats.org/officeDocument/2006/relationships" id="256" r:id="R018d9b2c01db4d18"/>
    <p:sldId xmlns:r="http://schemas.openxmlformats.org/officeDocument/2006/relationships" id="257" r:id="Ra1448f8960774f4d"/>
    <p:sldId xmlns:r="http://schemas.openxmlformats.org/officeDocument/2006/relationships" id="258" r:id="R78cd009534364da7"/>
    <p:sldId xmlns:r="http://schemas.openxmlformats.org/officeDocument/2006/relationships" id="259" r:id="Rcdf2c27232824220"/>
    <p:sldId xmlns:r="http://schemas.openxmlformats.org/officeDocument/2006/relationships" id="260" r:id="R88131a1b3f3c4bf3"/>
    <p:sldId xmlns:r="http://schemas.openxmlformats.org/officeDocument/2006/relationships" id="261" r:id="Rdcc450a90f9c42c3"/>
    <p:sldId xmlns:r="http://schemas.openxmlformats.org/officeDocument/2006/relationships" id="262" r:id="R5b9f678d24ef4d1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ea469250a24ef4" /><Relationship Type="http://schemas.openxmlformats.org/officeDocument/2006/relationships/slide" Target="/ppt/slides/slide1.xml" Id="R018d9b2c01db4d18" /><Relationship Type="http://schemas.openxmlformats.org/officeDocument/2006/relationships/slide" Target="/ppt/slides/slide2.xml" Id="Ra1448f8960774f4d" /><Relationship Type="http://schemas.openxmlformats.org/officeDocument/2006/relationships/slide" Target="/ppt/slides/slide3.xml" Id="R78cd009534364da7" /><Relationship Type="http://schemas.openxmlformats.org/officeDocument/2006/relationships/slide" Target="/ppt/slides/slide4.xml" Id="Rcdf2c27232824220" /><Relationship Type="http://schemas.openxmlformats.org/officeDocument/2006/relationships/slide" Target="/ppt/slides/slide5.xml" Id="R88131a1b3f3c4bf3" /><Relationship Type="http://schemas.openxmlformats.org/officeDocument/2006/relationships/slide" Target="/ppt/slides/slide6.xml" Id="Rdcc450a90f9c42c3" /><Relationship Type="http://schemas.openxmlformats.org/officeDocument/2006/relationships/slide" Target="/ppt/slides/slide7.xml" Id="R5b9f678d24ef4d1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ffa287f08343f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68645166df4316" /><Relationship Type="http://schemas.openxmlformats.org/officeDocument/2006/relationships/theme" Target="/ppt/slideMasters/theme/theme1.xml" Id="R7e6b02c6bc3b486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968645166df431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ce3f016505443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a1e9f80c8341f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b418b0b7454d1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13870b899f424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de98eb2d92408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b672847b3149a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b89fcab98c460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HELLELAND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HELLELAND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HELLELAND HOLDING AS ble etablert [år] og holder til i Brattholmen.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HELLELAND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HELLELAND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HELLELAND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−418 545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9 596 951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63 963 073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64 599 501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HELLELAND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WILLY HELLELAND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HELLELAND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Willy Helleland, Søra Skorpeneset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5350 Brattholmen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989 091 069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HELLELAND HOLDING AS</a:t>
            </a:r>
          </a:p>
        </p:txBody>
      </p:sp>
    </p:spTree>
  </p:cSld>
  <p:clrMapOvr>
    <a:masterClrMapping xmlns:a="http://schemas.openxmlformats.org/drawingml/2006/main"/>
  </p:clrMapOvr>
</p:sld>
</file>