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5d6b42d3b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080cd988043e2"/>
  </p:sldMasterIdLst>
  <p:sldIdLst>
    <p:sldId xmlns:r="http://schemas.openxmlformats.org/officeDocument/2006/relationships" id="256" r:id="R3107a8861f22462f"/>
    <p:sldId xmlns:r="http://schemas.openxmlformats.org/officeDocument/2006/relationships" id="257" r:id="R7e52f8bca0cd4b7a"/>
    <p:sldId xmlns:r="http://schemas.openxmlformats.org/officeDocument/2006/relationships" id="258" r:id="R4d351845f764403b"/>
    <p:sldId xmlns:r="http://schemas.openxmlformats.org/officeDocument/2006/relationships" id="259" r:id="R8f4d3c68f78448ac"/>
    <p:sldId xmlns:r="http://schemas.openxmlformats.org/officeDocument/2006/relationships" id="260" r:id="Rd5882159838a4375"/>
    <p:sldId xmlns:r="http://schemas.openxmlformats.org/officeDocument/2006/relationships" id="261" r:id="R1d291e2bffe3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080cd988043e2" /><Relationship Type="http://schemas.openxmlformats.org/officeDocument/2006/relationships/slide" Target="/ppt/slides/slide1.xml" Id="R3107a8861f22462f" /><Relationship Type="http://schemas.openxmlformats.org/officeDocument/2006/relationships/slide" Target="/ppt/slides/slide2.xml" Id="R7e52f8bca0cd4b7a" /><Relationship Type="http://schemas.openxmlformats.org/officeDocument/2006/relationships/slide" Target="/ppt/slides/slide3.xml" Id="R4d351845f764403b" /><Relationship Type="http://schemas.openxmlformats.org/officeDocument/2006/relationships/slide" Target="/ppt/slides/slide4.xml" Id="R8f4d3c68f78448ac" /><Relationship Type="http://schemas.openxmlformats.org/officeDocument/2006/relationships/slide" Target="/ppt/slides/slide5.xml" Id="Rd5882159838a4375" /><Relationship Type="http://schemas.openxmlformats.org/officeDocument/2006/relationships/slide" Target="/ppt/slides/slide6.xml" Id="R1d291e2bffe3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d22ad494e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5df56a46a4f6f" /><Relationship Type="http://schemas.openxmlformats.org/officeDocument/2006/relationships/theme" Target="/ppt/slideMasters/theme/theme1.xml" Id="Re5a6404ed0e1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5df56a46a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31b29c6e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cdf6a77e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2f5cb918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266a2756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dc520bef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475b67b4f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