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0b693bc184a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5909f24004488b"/>
  </p:sldMasterIdLst>
  <p:sldIdLst>
    <p:sldId xmlns:r="http://schemas.openxmlformats.org/officeDocument/2006/relationships" id="256" r:id="Rb793193b105d41ac"/>
    <p:sldId xmlns:r="http://schemas.openxmlformats.org/officeDocument/2006/relationships" id="257" r:id="Rbea5e283b263424f"/>
    <p:sldId xmlns:r="http://schemas.openxmlformats.org/officeDocument/2006/relationships" id="258" r:id="R076cf78ad3af4f29"/>
    <p:sldId xmlns:r="http://schemas.openxmlformats.org/officeDocument/2006/relationships" id="259" r:id="R5028ce3b0e8f435a"/>
    <p:sldId xmlns:r="http://schemas.openxmlformats.org/officeDocument/2006/relationships" id="260" r:id="Rd5930f1d6afb4908"/>
    <p:sldId xmlns:r="http://schemas.openxmlformats.org/officeDocument/2006/relationships" id="261" r:id="R20fed90bc71649e6"/>
    <p:sldId xmlns:r="http://schemas.openxmlformats.org/officeDocument/2006/relationships" id="262" r:id="R5c2334260a1f48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909f24004488b" /><Relationship Type="http://schemas.openxmlformats.org/officeDocument/2006/relationships/slide" Target="/ppt/slides/slide1.xml" Id="Rb793193b105d41ac" /><Relationship Type="http://schemas.openxmlformats.org/officeDocument/2006/relationships/slide" Target="/ppt/slides/slide2.xml" Id="Rbea5e283b263424f" /><Relationship Type="http://schemas.openxmlformats.org/officeDocument/2006/relationships/slide" Target="/ppt/slides/slide3.xml" Id="R076cf78ad3af4f29" /><Relationship Type="http://schemas.openxmlformats.org/officeDocument/2006/relationships/slide" Target="/ppt/slides/slide4.xml" Id="R5028ce3b0e8f435a" /><Relationship Type="http://schemas.openxmlformats.org/officeDocument/2006/relationships/slide" Target="/ppt/slides/slide5.xml" Id="Rd5930f1d6afb4908" /><Relationship Type="http://schemas.openxmlformats.org/officeDocument/2006/relationships/slide" Target="/ppt/slides/slide6.xml" Id="R20fed90bc71649e6" /><Relationship Type="http://schemas.openxmlformats.org/officeDocument/2006/relationships/slide" Target="/ppt/slides/slide7.xml" Id="R5c2334260a1f48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99618d09b546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07a328a1d49b5" /><Relationship Type="http://schemas.openxmlformats.org/officeDocument/2006/relationships/theme" Target="/ppt/slideMasters/theme/theme1.xml" Id="R4d654e48978c49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07a328a1d49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57a2fe0e14d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9318b643b43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fec8dc68240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d905df5794c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b239d96c442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d3f24595546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372e5f03048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HOLTHE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157 319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1 829 287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3 348 220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INGOLF HOLTHE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HOLTHE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Prinsengata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989 089 285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HOLTHE HOLDING AS</a:t>
            </a:r>
          </a:p>
        </p:txBody>
      </p:sp>
    </p:spTree>
  </p:cSld>
  <p:clrMapOvr>
    <a:masterClrMapping xmlns:a="http://schemas.openxmlformats.org/drawingml/2006/main"/>
  </p:clrMapOvr>
</p:sld>
</file>