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d567d41f4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523b1f35a49ae"/>
  </p:sldMasterIdLst>
  <p:sldIdLst>
    <p:sldId xmlns:r="http://schemas.openxmlformats.org/officeDocument/2006/relationships" id="256" r:id="R584c4e1244bb4e96"/>
    <p:sldId xmlns:r="http://schemas.openxmlformats.org/officeDocument/2006/relationships" id="257" r:id="Rdd48fda95b944254"/>
    <p:sldId xmlns:r="http://schemas.openxmlformats.org/officeDocument/2006/relationships" id="258" r:id="R2c275214546849ec"/>
    <p:sldId xmlns:r="http://schemas.openxmlformats.org/officeDocument/2006/relationships" id="259" r:id="R467c9965aa044ebe"/>
    <p:sldId xmlns:r="http://schemas.openxmlformats.org/officeDocument/2006/relationships" id="260" r:id="Rebb4bd7b9db546fe"/>
    <p:sldId xmlns:r="http://schemas.openxmlformats.org/officeDocument/2006/relationships" id="261" r:id="R47da8d72f02a400f"/>
    <p:sldId xmlns:r="http://schemas.openxmlformats.org/officeDocument/2006/relationships" id="262" r:id="Rabe1aa4f8e4d43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523b1f35a49ae" /><Relationship Type="http://schemas.openxmlformats.org/officeDocument/2006/relationships/slide" Target="/ppt/slides/slide1.xml" Id="R584c4e1244bb4e96" /><Relationship Type="http://schemas.openxmlformats.org/officeDocument/2006/relationships/slide" Target="/ppt/slides/slide2.xml" Id="Rdd48fda95b944254" /><Relationship Type="http://schemas.openxmlformats.org/officeDocument/2006/relationships/slide" Target="/ppt/slides/slide3.xml" Id="R2c275214546849ec" /><Relationship Type="http://schemas.openxmlformats.org/officeDocument/2006/relationships/slide" Target="/ppt/slides/slide4.xml" Id="R467c9965aa044ebe" /><Relationship Type="http://schemas.openxmlformats.org/officeDocument/2006/relationships/slide" Target="/ppt/slides/slide5.xml" Id="Rebb4bd7b9db546fe" /><Relationship Type="http://schemas.openxmlformats.org/officeDocument/2006/relationships/slide" Target="/ppt/slides/slide6.xml" Id="R47da8d72f02a400f" /><Relationship Type="http://schemas.openxmlformats.org/officeDocument/2006/relationships/slide" Target="/ppt/slides/slide7.xml" Id="Rabe1aa4f8e4d43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395238fc149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84aba124f40be" /><Relationship Type="http://schemas.openxmlformats.org/officeDocument/2006/relationships/theme" Target="/ppt/slideMasters/theme/theme1.xml" Id="R350927af179149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784aba124f40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8a422d23b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7c5d90883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a2f3e0fe24f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29f5ac1ab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e0050a718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80f3bcba145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d43a5f95e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GASTROMIA CONSULTING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GASTROMIA CONSULTING &amp;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−325 304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28 212 785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28 388 009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FREDDY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989 088 327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GASTROMIA CONSULTING &amp; INVEST AS</a:t>
            </a:r>
          </a:p>
        </p:txBody>
      </p:sp>
    </p:spTree>
  </p:cSld>
  <p:clrMapOvr>
    <a:masterClrMapping xmlns:a="http://schemas.openxmlformats.org/drawingml/2006/main"/>
  </p:clrMapOvr>
</p:sld>
</file>