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0485dfb0074b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205bcc880046a7"/>
  </p:sldMasterIdLst>
  <p:sldIdLst>
    <p:sldId xmlns:r="http://schemas.openxmlformats.org/officeDocument/2006/relationships" id="256" r:id="R289a0750467041c4"/>
    <p:sldId xmlns:r="http://schemas.openxmlformats.org/officeDocument/2006/relationships" id="257" r:id="R3d5b365e1a15427f"/>
    <p:sldId xmlns:r="http://schemas.openxmlformats.org/officeDocument/2006/relationships" id="258" r:id="Ra15222a10d8141a0"/>
    <p:sldId xmlns:r="http://schemas.openxmlformats.org/officeDocument/2006/relationships" id="259" r:id="R2b5f7646561649aa"/>
    <p:sldId xmlns:r="http://schemas.openxmlformats.org/officeDocument/2006/relationships" id="260" r:id="R7945c32eb73d4e1c"/>
    <p:sldId xmlns:r="http://schemas.openxmlformats.org/officeDocument/2006/relationships" id="261" r:id="R1a75be4e29264cb9"/>
    <p:sldId xmlns:r="http://schemas.openxmlformats.org/officeDocument/2006/relationships" id="262" r:id="R7103516ff36745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205bcc880046a7" /><Relationship Type="http://schemas.openxmlformats.org/officeDocument/2006/relationships/slide" Target="/ppt/slides/slide1.xml" Id="R289a0750467041c4" /><Relationship Type="http://schemas.openxmlformats.org/officeDocument/2006/relationships/slide" Target="/ppt/slides/slide2.xml" Id="R3d5b365e1a15427f" /><Relationship Type="http://schemas.openxmlformats.org/officeDocument/2006/relationships/slide" Target="/ppt/slides/slide3.xml" Id="Ra15222a10d8141a0" /><Relationship Type="http://schemas.openxmlformats.org/officeDocument/2006/relationships/slide" Target="/ppt/slides/slide4.xml" Id="R2b5f7646561649aa" /><Relationship Type="http://schemas.openxmlformats.org/officeDocument/2006/relationships/slide" Target="/ppt/slides/slide5.xml" Id="R7945c32eb73d4e1c" /><Relationship Type="http://schemas.openxmlformats.org/officeDocument/2006/relationships/slide" Target="/ppt/slides/slide6.xml" Id="R1a75be4e29264cb9" /><Relationship Type="http://schemas.openxmlformats.org/officeDocument/2006/relationships/slide" Target="/ppt/slides/slide7.xml" Id="R7103516ff36745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24cec846a44d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1438c035b446f" /><Relationship Type="http://schemas.openxmlformats.org/officeDocument/2006/relationships/theme" Target="/ppt/slideMasters/theme/theme1.xml" Id="R04817517f4ab42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81438c035b44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8dab86e974f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62cff528b49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f7b43d4854a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4403665e34f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cb3783b3f43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2ac60a07d47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22f5f5bc048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ARETO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ARETO REVISJON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5 722 848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1 679 446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1 465 177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240 655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3 136 504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ARETO INVEST AS  –  99,8 %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ARETO INVEST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5165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post@aretorevisjon.no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www.aretorevisjon.no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989 087 126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REVISJON AS</a:t>
            </a:r>
          </a:p>
        </p:txBody>
      </p:sp>
    </p:spTree>
  </p:cSld>
  <p:clrMapOvr>
    <a:masterClrMapping xmlns:a="http://schemas.openxmlformats.org/drawingml/2006/main"/>
  </p:clrMapOvr>
</p:sld>
</file>