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93f5d0ba6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5ace898bc4474"/>
  </p:sldMasterIdLst>
  <p:sldIdLst>
    <p:sldId xmlns:r="http://schemas.openxmlformats.org/officeDocument/2006/relationships" id="256" r:id="R271d77e904f343d6"/>
    <p:sldId xmlns:r="http://schemas.openxmlformats.org/officeDocument/2006/relationships" id="257" r:id="R72a7129b137347c2"/>
    <p:sldId xmlns:r="http://schemas.openxmlformats.org/officeDocument/2006/relationships" id="258" r:id="R4a252a40db424e9a"/>
    <p:sldId xmlns:r="http://schemas.openxmlformats.org/officeDocument/2006/relationships" id="259" r:id="R748099f3b152444a"/>
    <p:sldId xmlns:r="http://schemas.openxmlformats.org/officeDocument/2006/relationships" id="260" r:id="R72ba00b6d2b4442d"/>
    <p:sldId xmlns:r="http://schemas.openxmlformats.org/officeDocument/2006/relationships" id="261" r:id="Ra280cd31ca794476"/>
    <p:sldId xmlns:r="http://schemas.openxmlformats.org/officeDocument/2006/relationships" id="262" r:id="R099af801d289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ace898bc4474" /><Relationship Type="http://schemas.openxmlformats.org/officeDocument/2006/relationships/slide" Target="/ppt/slides/slide1.xml" Id="R271d77e904f343d6" /><Relationship Type="http://schemas.openxmlformats.org/officeDocument/2006/relationships/slide" Target="/ppt/slides/slide2.xml" Id="R72a7129b137347c2" /><Relationship Type="http://schemas.openxmlformats.org/officeDocument/2006/relationships/slide" Target="/ppt/slides/slide3.xml" Id="R4a252a40db424e9a" /><Relationship Type="http://schemas.openxmlformats.org/officeDocument/2006/relationships/slide" Target="/ppt/slides/slide4.xml" Id="R748099f3b152444a" /><Relationship Type="http://schemas.openxmlformats.org/officeDocument/2006/relationships/slide" Target="/ppt/slides/slide5.xml" Id="R72ba00b6d2b4442d" /><Relationship Type="http://schemas.openxmlformats.org/officeDocument/2006/relationships/slide" Target="/ppt/slides/slide6.xml" Id="Ra280cd31ca794476" /><Relationship Type="http://schemas.openxmlformats.org/officeDocument/2006/relationships/slide" Target="/ppt/slides/slide7.xml" Id="R099af801d289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b5ad1e238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6792d26344af" /><Relationship Type="http://schemas.openxmlformats.org/officeDocument/2006/relationships/theme" Target="/ppt/slideMasters/theme/theme1.xml" Id="R6202f8f5c3cb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06792d263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ad3ba69c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54570778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ad8d757c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13ec6782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19e29114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da8c47eb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023352792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