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7dfd2adb534d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3ebe1e0eba47a9"/>
  </p:sldMasterIdLst>
  <p:sldIdLst>
    <p:sldId xmlns:r="http://schemas.openxmlformats.org/officeDocument/2006/relationships" id="256" r:id="R7391dfe2e43b4a1c"/>
    <p:sldId xmlns:r="http://schemas.openxmlformats.org/officeDocument/2006/relationships" id="257" r:id="R590cda6a626e422d"/>
    <p:sldId xmlns:r="http://schemas.openxmlformats.org/officeDocument/2006/relationships" id="258" r:id="Rf390194c68834428"/>
    <p:sldId xmlns:r="http://schemas.openxmlformats.org/officeDocument/2006/relationships" id="259" r:id="Rb6b375727ddc41e2"/>
    <p:sldId xmlns:r="http://schemas.openxmlformats.org/officeDocument/2006/relationships" id="260" r:id="R96c88b39f9254872"/>
    <p:sldId xmlns:r="http://schemas.openxmlformats.org/officeDocument/2006/relationships" id="261" r:id="R1801c443a9254c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ebe1e0eba47a9" /><Relationship Type="http://schemas.openxmlformats.org/officeDocument/2006/relationships/slide" Target="/ppt/slides/slide1.xml" Id="R7391dfe2e43b4a1c" /><Relationship Type="http://schemas.openxmlformats.org/officeDocument/2006/relationships/slide" Target="/ppt/slides/slide2.xml" Id="R590cda6a626e422d" /><Relationship Type="http://schemas.openxmlformats.org/officeDocument/2006/relationships/slide" Target="/ppt/slides/slide3.xml" Id="Rf390194c68834428" /><Relationship Type="http://schemas.openxmlformats.org/officeDocument/2006/relationships/slide" Target="/ppt/slides/slide4.xml" Id="Rb6b375727ddc41e2" /><Relationship Type="http://schemas.openxmlformats.org/officeDocument/2006/relationships/slide" Target="/ppt/slides/slide5.xml" Id="R96c88b39f9254872" /><Relationship Type="http://schemas.openxmlformats.org/officeDocument/2006/relationships/slide" Target="/ppt/slides/slide6.xml" Id="R1801c443a9254c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741a0609c46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24e4ea7d048a7" /><Relationship Type="http://schemas.openxmlformats.org/officeDocument/2006/relationships/theme" Target="/ppt/slideMasters/theme/theme1.xml" Id="R2b344a0d34d540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224e4ea7d048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e7c4f6dd247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3a98e303144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4f75f19dd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92f9bb0d142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f3bd38e0142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efbba9ddd4d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73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