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cfa885c4847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57d70c70d433b"/>
  </p:sldMasterIdLst>
  <p:sldIdLst>
    <p:sldId xmlns:r="http://schemas.openxmlformats.org/officeDocument/2006/relationships" id="256" r:id="Rf3991ec4c91e4e7b"/>
    <p:sldId xmlns:r="http://schemas.openxmlformats.org/officeDocument/2006/relationships" id="257" r:id="Rd300dedaa1714ab0"/>
    <p:sldId xmlns:r="http://schemas.openxmlformats.org/officeDocument/2006/relationships" id="258" r:id="R0fe736f01fcd4b2a"/>
    <p:sldId xmlns:r="http://schemas.openxmlformats.org/officeDocument/2006/relationships" id="259" r:id="Ra67b5fab7b774d8a"/>
    <p:sldId xmlns:r="http://schemas.openxmlformats.org/officeDocument/2006/relationships" id="260" r:id="R98539bc9832d4d69"/>
    <p:sldId xmlns:r="http://schemas.openxmlformats.org/officeDocument/2006/relationships" id="261" r:id="R8f5a23dd940d49cc"/>
    <p:sldId xmlns:r="http://schemas.openxmlformats.org/officeDocument/2006/relationships" id="262" r:id="R824f6561c66f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57d70c70d433b" /><Relationship Type="http://schemas.openxmlformats.org/officeDocument/2006/relationships/slide" Target="/ppt/slides/slide1.xml" Id="Rf3991ec4c91e4e7b" /><Relationship Type="http://schemas.openxmlformats.org/officeDocument/2006/relationships/slide" Target="/ppt/slides/slide2.xml" Id="Rd300dedaa1714ab0" /><Relationship Type="http://schemas.openxmlformats.org/officeDocument/2006/relationships/slide" Target="/ppt/slides/slide3.xml" Id="R0fe736f01fcd4b2a" /><Relationship Type="http://schemas.openxmlformats.org/officeDocument/2006/relationships/slide" Target="/ppt/slides/slide4.xml" Id="Ra67b5fab7b774d8a" /><Relationship Type="http://schemas.openxmlformats.org/officeDocument/2006/relationships/slide" Target="/ppt/slides/slide5.xml" Id="R98539bc9832d4d69" /><Relationship Type="http://schemas.openxmlformats.org/officeDocument/2006/relationships/slide" Target="/ppt/slides/slide6.xml" Id="R8f5a23dd940d49cc" /><Relationship Type="http://schemas.openxmlformats.org/officeDocument/2006/relationships/slide" Target="/ppt/slides/slide7.xml" Id="R824f6561c66f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e2617360b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882545145495c" /><Relationship Type="http://schemas.openxmlformats.org/officeDocument/2006/relationships/theme" Target="/ppt/slideMasters/theme/theme1.xml" Id="R23708dbb41be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0882545145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7ea7c62f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88074f9d6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6eeb487a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5b22e4782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a872e2ef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969deaf564a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0183178c14a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