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4e7678b79d45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370f6b560b4397"/>
  </p:sldMasterIdLst>
  <p:sldIdLst>
    <p:sldId xmlns:r="http://schemas.openxmlformats.org/officeDocument/2006/relationships" id="256" r:id="R495dc43fff9f46bd"/>
    <p:sldId xmlns:r="http://schemas.openxmlformats.org/officeDocument/2006/relationships" id="257" r:id="R3a44c3ab2e3e423e"/>
    <p:sldId xmlns:r="http://schemas.openxmlformats.org/officeDocument/2006/relationships" id="258" r:id="R2224f22b261b464b"/>
    <p:sldId xmlns:r="http://schemas.openxmlformats.org/officeDocument/2006/relationships" id="259" r:id="R85cd941db05c4b57"/>
    <p:sldId xmlns:r="http://schemas.openxmlformats.org/officeDocument/2006/relationships" id="260" r:id="Raff4dcaed0db4d1d"/>
    <p:sldId xmlns:r="http://schemas.openxmlformats.org/officeDocument/2006/relationships" id="261" r:id="R55332de5f71d477c"/>
    <p:sldId xmlns:r="http://schemas.openxmlformats.org/officeDocument/2006/relationships" id="262" r:id="R12d2cb822b964f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370f6b560b4397" /><Relationship Type="http://schemas.openxmlformats.org/officeDocument/2006/relationships/slide" Target="/ppt/slides/slide1.xml" Id="R495dc43fff9f46bd" /><Relationship Type="http://schemas.openxmlformats.org/officeDocument/2006/relationships/slide" Target="/ppt/slides/slide2.xml" Id="R3a44c3ab2e3e423e" /><Relationship Type="http://schemas.openxmlformats.org/officeDocument/2006/relationships/slide" Target="/ppt/slides/slide3.xml" Id="R2224f22b261b464b" /><Relationship Type="http://schemas.openxmlformats.org/officeDocument/2006/relationships/slide" Target="/ppt/slides/slide4.xml" Id="R85cd941db05c4b57" /><Relationship Type="http://schemas.openxmlformats.org/officeDocument/2006/relationships/slide" Target="/ppt/slides/slide5.xml" Id="Raff4dcaed0db4d1d" /><Relationship Type="http://schemas.openxmlformats.org/officeDocument/2006/relationships/slide" Target="/ppt/slides/slide6.xml" Id="R55332de5f71d477c" /><Relationship Type="http://schemas.openxmlformats.org/officeDocument/2006/relationships/slide" Target="/ppt/slides/slide7.xml" Id="R12d2cb822b964f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7e9f04852544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c384d31b0400a" /><Relationship Type="http://schemas.openxmlformats.org/officeDocument/2006/relationships/theme" Target="/ppt/slideMasters/theme/theme1.xml" Id="R5839a9e535ae42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7c384d31b040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0285d16f04a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574e9fc4a44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b008a8a0c43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6262476ec46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1271e844a4e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e31599e0a44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1a629f47f49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BJERKREIM TRELAST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BJERKREIM TRELAST AS ble etablert [år] og holder til i Vikeså.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86 961 707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8 867 342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7 500 941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11 036 538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27 246 348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SKYKULA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Nesjane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4389 Vikeså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989 080 644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TRELAST AS</a:t>
            </a:r>
          </a:p>
        </p:txBody>
      </p:sp>
    </p:spTree>
  </p:cSld>
  <p:clrMapOvr>
    <a:masterClrMapping xmlns:a="http://schemas.openxmlformats.org/drawingml/2006/main"/>
  </p:clrMapOvr>
</p:sld>
</file>