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b2833600c4d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4548cd7dd41cf"/>
  </p:sldMasterIdLst>
  <p:sldIdLst>
    <p:sldId xmlns:r="http://schemas.openxmlformats.org/officeDocument/2006/relationships" id="256" r:id="R4545b1dafe5e4ca5"/>
    <p:sldId xmlns:r="http://schemas.openxmlformats.org/officeDocument/2006/relationships" id="257" r:id="Rcca849675c95408c"/>
    <p:sldId xmlns:r="http://schemas.openxmlformats.org/officeDocument/2006/relationships" id="258" r:id="R7c3a4c8cc67047fa"/>
    <p:sldId xmlns:r="http://schemas.openxmlformats.org/officeDocument/2006/relationships" id="259" r:id="R9c17479b09b94288"/>
    <p:sldId xmlns:r="http://schemas.openxmlformats.org/officeDocument/2006/relationships" id="260" r:id="R826b62bd439c4bf4"/>
    <p:sldId xmlns:r="http://schemas.openxmlformats.org/officeDocument/2006/relationships" id="261" r:id="Ra1c47b36ff1d4a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4548cd7dd41cf" /><Relationship Type="http://schemas.openxmlformats.org/officeDocument/2006/relationships/slide" Target="/ppt/slides/slide1.xml" Id="R4545b1dafe5e4ca5" /><Relationship Type="http://schemas.openxmlformats.org/officeDocument/2006/relationships/slide" Target="/ppt/slides/slide2.xml" Id="Rcca849675c95408c" /><Relationship Type="http://schemas.openxmlformats.org/officeDocument/2006/relationships/slide" Target="/ppt/slides/slide3.xml" Id="R7c3a4c8cc67047fa" /><Relationship Type="http://schemas.openxmlformats.org/officeDocument/2006/relationships/slide" Target="/ppt/slides/slide4.xml" Id="R9c17479b09b94288" /><Relationship Type="http://schemas.openxmlformats.org/officeDocument/2006/relationships/slide" Target="/ppt/slides/slide5.xml" Id="R826b62bd439c4bf4" /><Relationship Type="http://schemas.openxmlformats.org/officeDocument/2006/relationships/slide" Target="/ppt/slides/slide6.xml" Id="Ra1c47b36ff1d4a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66995d946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ff2561a8a474a" /><Relationship Type="http://schemas.openxmlformats.org/officeDocument/2006/relationships/theme" Target="/ppt/slideMasters/theme/theme1.xml" Id="R86c3508562b840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fff2561a8a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b2b0cf82d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fa2f8ec3a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1832d4e32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3b4ad0942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207080d2a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5f88f714e48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GALÅEN SAMDRIFT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GALÅEN SAMDRIFT DA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15 810 285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−183 274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16 359 361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989 079 662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