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42c09b89fd48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85cebff72449d9"/>
  </p:sldMasterIdLst>
  <p:sldIdLst>
    <p:sldId xmlns:r="http://schemas.openxmlformats.org/officeDocument/2006/relationships" id="256" r:id="Rbe73ae3a10ed498c"/>
    <p:sldId xmlns:r="http://schemas.openxmlformats.org/officeDocument/2006/relationships" id="257" r:id="Rfb085e7419bb4eec"/>
    <p:sldId xmlns:r="http://schemas.openxmlformats.org/officeDocument/2006/relationships" id="258" r:id="R9b1d88710fcd4461"/>
    <p:sldId xmlns:r="http://schemas.openxmlformats.org/officeDocument/2006/relationships" id="259" r:id="R546341d44c674be8"/>
    <p:sldId xmlns:r="http://schemas.openxmlformats.org/officeDocument/2006/relationships" id="260" r:id="R651a84b82a6a49cb"/>
    <p:sldId xmlns:r="http://schemas.openxmlformats.org/officeDocument/2006/relationships" id="261" r:id="R241bbaedbd2e4acd"/>
    <p:sldId xmlns:r="http://schemas.openxmlformats.org/officeDocument/2006/relationships" id="262" r:id="Rc13dbda9c1e24c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85cebff72449d9" /><Relationship Type="http://schemas.openxmlformats.org/officeDocument/2006/relationships/slide" Target="/ppt/slides/slide1.xml" Id="Rbe73ae3a10ed498c" /><Relationship Type="http://schemas.openxmlformats.org/officeDocument/2006/relationships/slide" Target="/ppt/slides/slide2.xml" Id="Rfb085e7419bb4eec" /><Relationship Type="http://schemas.openxmlformats.org/officeDocument/2006/relationships/slide" Target="/ppt/slides/slide3.xml" Id="R9b1d88710fcd4461" /><Relationship Type="http://schemas.openxmlformats.org/officeDocument/2006/relationships/slide" Target="/ppt/slides/slide4.xml" Id="R546341d44c674be8" /><Relationship Type="http://schemas.openxmlformats.org/officeDocument/2006/relationships/slide" Target="/ppt/slides/slide5.xml" Id="R651a84b82a6a49cb" /><Relationship Type="http://schemas.openxmlformats.org/officeDocument/2006/relationships/slide" Target="/ppt/slides/slide6.xml" Id="R241bbaedbd2e4acd" /><Relationship Type="http://schemas.openxmlformats.org/officeDocument/2006/relationships/slide" Target="/ppt/slides/slide7.xml" Id="Rc13dbda9c1e24c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8e837115c545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186ef5a01b4a6c" /><Relationship Type="http://schemas.openxmlformats.org/officeDocument/2006/relationships/theme" Target="/ppt/slideMasters/theme/theme1.xml" Id="R56f2e1b937044b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186ef5a01b4a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e49c94aca842c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00336932d645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e827c1bf1740d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558a8240904a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b1f3eaaba942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3fe851600047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90dd1f31947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PRLM-INVEST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PRLM-INVEST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PRLM-INVEST AS ble etablert [år] og holder til i Ølensvåg.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PRLM-INVEST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PRLM-INVEST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PRLM-INVEST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128 950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−492 208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1 143 352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21 941 244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23 747 547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PRLM-INVEST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LILLBE INVEST AS  –  44,7 %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ROALKVAM INVEST AS  –  44,6 %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ROALKVAM BERGE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BERGE  –  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 BERGE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PRLM-INVEST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Randi Roalkvam Berge, Bjoavegen 126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5582 Ølensvåg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989 079 611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PRLM-INVEST AS</a:t>
            </a:r>
          </a:p>
        </p:txBody>
      </p:sp>
    </p:spTree>
  </p:cSld>
  <p:clrMapOvr>
    <a:masterClrMapping xmlns:a="http://schemas.openxmlformats.org/drawingml/2006/main"/>
  </p:clrMapOvr>
</p:sld>
</file>