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d589be2c964b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aa06022f1241c3"/>
  </p:sldMasterIdLst>
  <p:sldIdLst>
    <p:sldId xmlns:r="http://schemas.openxmlformats.org/officeDocument/2006/relationships" id="256" r:id="Rc1e9447be5e54a10"/>
    <p:sldId xmlns:r="http://schemas.openxmlformats.org/officeDocument/2006/relationships" id="257" r:id="R234cbc9494c94447"/>
    <p:sldId xmlns:r="http://schemas.openxmlformats.org/officeDocument/2006/relationships" id="258" r:id="R40dcb0698caa4dbb"/>
    <p:sldId xmlns:r="http://schemas.openxmlformats.org/officeDocument/2006/relationships" id="259" r:id="Ra075c76be52745a5"/>
    <p:sldId xmlns:r="http://schemas.openxmlformats.org/officeDocument/2006/relationships" id="260" r:id="Rf566befb28a0421f"/>
    <p:sldId xmlns:r="http://schemas.openxmlformats.org/officeDocument/2006/relationships" id="261" r:id="Rf5b3339624d9464f"/>
    <p:sldId xmlns:r="http://schemas.openxmlformats.org/officeDocument/2006/relationships" id="262" r:id="Reeb0db5cf5c84f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aa06022f1241c3" /><Relationship Type="http://schemas.openxmlformats.org/officeDocument/2006/relationships/slide" Target="/ppt/slides/slide1.xml" Id="Rc1e9447be5e54a10" /><Relationship Type="http://schemas.openxmlformats.org/officeDocument/2006/relationships/slide" Target="/ppt/slides/slide2.xml" Id="R234cbc9494c94447" /><Relationship Type="http://schemas.openxmlformats.org/officeDocument/2006/relationships/slide" Target="/ppt/slides/slide3.xml" Id="R40dcb0698caa4dbb" /><Relationship Type="http://schemas.openxmlformats.org/officeDocument/2006/relationships/slide" Target="/ppt/slides/slide4.xml" Id="Ra075c76be52745a5" /><Relationship Type="http://schemas.openxmlformats.org/officeDocument/2006/relationships/slide" Target="/ppt/slides/slide5.xml" Id="Rf566befb28a0421f" /><Relationship Type="http://schemas.openxmlformats.org/officeDocument/2006/relationships/slide" Target="/ppt/slides/slide6.xml" Id="Rf5b3339624d9464f" /><Relationship Type="http://schemas.openxmlformats.org/officeDocument/2006/relationships/slide" Target="/ppt/slides/slide7.xml" Id="Reeb0db5cf5c84f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0c24ca6a7741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923d3fa144770" /><Relationship Type="http://schemas.openxmlformats.org/officeDocument/2006/relationships/theme" Target="/ppt/slideMasters/theme/theme1.xml" Id="R02d8fb9dcfce4e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1923d3fa1447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4bd0c9c5b4e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da35c0d2c43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6234acaab42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985da75f242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bfe1c987b4d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8236d1e9242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a4c6fb6ba42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LGB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LGB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LGB INVEST AS ble etablert [år] og holder til i 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LGB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LGB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LGB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648 993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8 480 395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12 544 564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LGB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GUNNAR BERGE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LGB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5580 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989 079 522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LGB INVEST AS</a:t>
            </a:r>
          </a:p>
        </p:txBody>
      </p:sp>
    </p:spTree>
  </p:cSld>
  <p:clrMapOvr>
    <a:masterClrMapping xmlns:a="http://schemas.openxmlformats.org/drawingml/2006/main"/>
  </p:clrMapOvr>
</p:sld>
</file>