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0401acf23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56f59e3ac4010"/>
  </p:sldMasterIdLst>
  <p:sldIdLst>
    <p:sldId xmlns:r="http://schemas.openxmlformats.org/officeDocument/2006/relationships" id="256" r:id="R8e53699ea7d44785"/>
    <p:sldId xmlns:r="http://schemas.openxmlformats.org/officeDocument/2006/relationships" id="257" r:id="R597e5412171f4a55"/>
    <p:sldId xmlns:r="http://schemas.openxmlformats.org/officeDocument/2006/relationships" id="258" r:id="Rb17532f894694bfd"/>
    <p:sldId xmlns:r="http://schemas.openxmlformats.org/officeDocument/2006/relationships" id="259" r:id="R1b8ea6b6f9f04a80"/>
    <p:sldId xmlns:r="http://schemas.openxmlformats.org/officeDocument/2006/relationships" id="260" r:id="R57bc06e3b8064e3c"/>
    <p:sldId xmlns:r="http://schemas.openxmlformats.org/officeDocument/2006/relationships" id="261" r:id="R6d55f0a6bc5a4c2e"/>
    <p:sldId xmlns:r="http://schemas.openxmlformats.org/officeDocument/2006/relationships" id="262" r:id="R8d5d4b1c5672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56f59e3ac4010" /><Relationship Type="http://schemas.openxmlformats.org/officeDocument/2006/relationships/slide" Target="/ppt/slides/slide1.xml" Id="R8e53699ea7d44785" /><Relationship Type="http://schemas.openxmlformats.org/officeDocument/2006/relationships/slide" Target="/ppt/slides/slide2.xml" Id="R597e5412171f4a55" /><Relationship Type="http://schemas.openxmlformats.org/officeDocument/2006/relationships/slide" Target="/ppt/slides/slide3.xml" Id="Rb17532f894694bfd" /><Relationship Type="http://schemas.openxmlformats.org/officeDocument/2006/relationships/slide" Target="/ppt/slides/slide4.xml" Id="R1b8ea6b6f9f04a80" /><Relationship Type="http://schemas.openxmlformats.org/officeDocument/2006/relationships/slide" Target="/ppt/slides/slide5.xml" Id="R57bc06e3b8064e3c" /><Relationship Type="http://schemas.openxmlformats.org/officeDocument/2006/relationships/slide" Target="/ppt/slides/slide6.xml" Id="R6d55f0a6bc5a4c2e" /><Relationship Type="http://schemas.openxmlformats.org/officeDocument/2006/relationships/slide" Target="/ppt/slides/slide7.xml" Id="R8d5d4b1c5672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18f0c35a9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60f3116954ac8" /><Relationship Type="http://schemas.openxmlformats.org/officeDocument/2006/relationships/theme" Target="/ppt/slideMasters/theme/theme1.xml" Id="R29332bd988e4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60f311695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2a3e3322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82c6b262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c33cda327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5823a9fc1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88f41ec6f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b4f1eaec6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3a48d3fa9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TORBJØRG FINNE SÆTRE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SÆTRE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FLATEKVAL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