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36c3782c1af4e1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d2aae711f4b43e2"/>
  </p:sldMasterIdLst>
  <p:sldIdLst>
    <p:sldId xmlns:r="http://schemas.openxmlformats.org/officeDocument/2006/relationships" id="256" r:id="R78d38bd2bc444a73"/>
    <p:sldId xmlns:r="http://schemas.openxmlformats.org/officeDocument/2006/relationships" id="257" r:id="R85e15eb6e56548be"/>
    <p:sldId xmlns:r="http://schemas.openxmlformats.org/officeDocument/2006/relationships" id="258" r:id="R611f2233cad54793"/>
    <p:sldId xmlns:r="http://schemas.openxmlformats.org/officeDocument/2006/relationships" id="259" r:id="R163e9f54fd2c431e"/>
    <p:sldId xmlns:r="http://schemas.openxmlformats.org/officeDocument/2006/relationships" id="260" r:id="R900f2f00a43447a7"/>
    <p:sldId xmlns:r="http://schemas.openxmlformats.org/officeDocument/2006/relationships" id="261" r:id="Rc23bf6460b5b4d8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d2aae711f4b43e2" /><Relationship Type="http://schemas.openxmlformats.org/officeDocument/2006/relationships/slide" Target="/ppt/slides/slide1.xml" Id="R78d38bd2bc444a73" /><Relationship Type="http://schemas.openxmlformats.org/officeDocument/2006/relationships/slide" Target="/ppt/slides/slide2.xml" Id="R85e15eb6e56548be" /><Relationship Type="http://schemas.openxmlformats.org/officeDocument/2006/relationships/slide" Target="/ppt/slides/slide3.xml" Id="R611f2233cad54793" /><Relationship Type="http://schemas.openxmlformats.org/officeDocument/2006/relationships/slide" Target="/ppt/slides/slide4.xml" Id="R163e9f54fd2c431e" /><Relationship Type="http://schemas.openxmlformats.org/officeDocument/2006/relationships/slide" Target="/ppt/slides/slide5.xml" Id="R900f2f00a43447a7" /><Relationship Type="http://schemas.openxmlformats.org/officeDocument/2006/relationships/slide" Target="/ppt/slides/slide6.xml" Id="Rc23bf6460b5b4d8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9c2ca8ded5e433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ef4699acff4345" /><Relationship Type="http://schemas.openxmlformats.org/officeDocument/2006/relationships/theme" Target="/ppt/slideMasters/theme/theme1.xml" Id="Rc4d17fffe77349e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7ef4699acff434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cfe0edc0ee4bb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1d93ba08e24ce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5de068fc6447c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fca5c30cf6489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1a7d72b02e473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59afb277c3422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SÆTRE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SÆTRE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SÆTRE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SÆTRE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SÆTRE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SÆTRE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Gamle Kalvedalsveien 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5019 Bergen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martin@swoopconsulting.no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989 078 321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SÆTRE HOLDING AS</a:t>
            </a:r>
          </a:p>
        </p:txBody>
      </p:sp>
    </p:spTree>
  </p:cSld>
  <p:clrMapOvr>
    <a:masterClrMapping xmlns:a="http://schemas.openxmlformats.org/drawingml/2006/main"/>
  </p:clrMapOvr>
</p:sld>
</file>