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bffc5bafe44451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5a5f422830c4213"/>
  </p:sldMasterIdLst>
  <p:sldIdLst>
    <p:sldId xmlns:r="http://schemas.openxmlformats.org/officeDocument/2006/relationships" id="256" r:id="R4cc098f1f7ed4bb0"/>
    <p:sldId xmlns:r="http://schemas.openxmlformats.org/officeDocument/2006/relationships" id="257" r:id="R8ee32e0b794b4999"/>
    <p:sldId xmlns:r="http://schemas.openxmlformats.org/officeDocument/2006/relationships" id="258" r:id="R91c69551ce15413d"/>
    <p:sldId xmlns:r="http://schemas.openxmlformats.org/officeDocument/2006/relationships" id="259" r:id="R9ece69cb805c4755"/>
    <p:sldId xmlns:r="http://schemas.openxmlformats.org/officeDocument/2006/relationships" id="260" r:id="R6b08ee3aa38544b5"/>
    <p:sldId xmlns:r="http://schemas.openxmlformats.org/officeDocument/2006/relationships" id="261" r:id="Rb16016eea35e477d"/>
    <p:sldId xmlns:r="http://schemas.openxmlformats.org/officeDocument/2006/relationships" id="262" r:id="R340ae2adf5044c7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5a5f422830c4213" /><Relationship Type="http://schemas.openxmlformats.org/officeDocument/2006/relationships/slide" Target="/ppt/slides/slide1.xml" Id="R4cc098f1f7ed4bb0" /><Relationship Type="http://schemas.openxmlformats.org/officeDocument/2006/relationships/slide" Target="/ppt/slides/slide2.xml" Id="R8ee32e0b794b4999" /><Relationship Type="http://schemas.openxmlformats.org/officeDocument/2006/relationships/slide" Target="/ppt/slides/slide3.xml" Id="R91c69551ce15413d" /><Relationship Type="http://schemas.openxmlformats.org/officeDocument/2006/relationships/slide" Target="/ppt/slides/slide4.xml" Id="R9ece69cb805c4755" /><Relationship Type="http://schemas.openxmlformats.org/officeDocument/2006/relationships/slide" Target="/ppt/slides/slide5.xml" Id="R6b08ee3aa38544b5" /><Relationship Type="http://schemas.openxmlformats.org/officeDocument/2006/relationships/slide" Target="/ppt/slides/slide6.xml" Id="Rb16016eea35e477d" /><Relationship Type="http://schemas.openxmlformats.org/officeDocument/2006/relationships/slide" Target="/ppt/slides/slide7.xml" Id="R340ae2adf5044c7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fbd1e90c5b7411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9774b04671415a" /><Relationship Type="http://schemas.openxmlformats.org/officeDocument/2006/relationships/theme" Target="/ppt/slideMasters/theme/theme1.xml" Id="R8e35cf59c1d64a3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09774b04671415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decd3151bc4b5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cd3ce013f1412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82d77ed09c4f7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d4198919834cf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7e3e93e713434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12acc39f9a4a0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8630bcac5e40b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BARD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BARD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BARD INVEST AS ble etablert [år] og holder til i Kokstad.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BARD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BARD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BARD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903 249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−6 096 229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16 419 544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124 172 225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124 172 225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BARD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CAROLINE FRANTZEN SKIBENES  –  20,0 %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EGIL SVERRE SKIBENES  –  20,0 %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EIRIK SKIBENES  –  20,0 %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HSK HOLDING AS  –  20,0 %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SVERRE SKIBENES  –  20,0 %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BARD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Kokstaddalen 25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5257 Kokstad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989 077 023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BARD INVEST AS</a:t>
            </a:r>
          </a:p>
        </p:txBody>
      </p:sp>
    </p:spTree>
  </p:cSld>
  <p:clrMapOvr>
    <a:masterClrMapping xmlns:a="http://schemas.openxmlformats.org/drawingml/2006/main"/>
  </p:clrMapOvr>
</p:sld>
</file>