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65911cfb1b4a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0f38f0ded548fc"/>
  </p:sldMasterIdLst>
  <p:sldIdLst>
    <p:sldId xmlns:r="http://schemas.openxmlformats.org/officeDocument/2006/relationships" id="256" r:id="R77779d05abea4d63"/>
    <p:sldId xmlns:r="http://schemas.openxmlformats.org/officeDocument/2006/relationships" id="257" r:id="Re7e71d2be8324658"/>
    <p:sldId xmlns:r="http://schemas.openxmlformats.org/officeDocument/2006/relationships" id="258" r:id="R811e763c9e964235"/>
    <p:sldId xmlns:r="http://schemas.openxmlformats.org/officeDocument/2006/relationships" id="259" r:id="Raecaac96993c4bb7"/>
    <p:sldId xmlns:r="http://schemas.openxmlformats.org/officeDocument/2006/relationships" id="260" r:id="Rfa38a3aa014f46ac"/>
    <p:sldId xmlns:r="http://schemas.openxmlformats.org/officeDocument/2006/relationships" id="261" r:id="Rc7eb77966ef54f12"/>
    <p:sldId xmlns:r="http://schemas.openxmlformats.org/officeDocument/2006/relationships" id="262" r:id="R12e38a0b840e48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0f38f0ded548fc" /><Relationship Type="http://schemas.openxmlformats.org/officeDocument/2006/relationships/slide" Target="/ppt/slides/slide1.xml" Id="R77779d05abea4d63" /><Relationship Type="http://schemas.openxmlformats.org/officeDocument/2006/relationships/slide" Target="/ppt/slides/slide2.xml" Id="Re7e71d2be8324658" /><Relationship Type="http://schemas.openxmlformats.org/officeDocument/2006/relationships/slide" Target="/ppt/slides/slide3.xml" Id="R811e763c9e964235" /><Relationship Type="http://schemas.openxmlformats.org/officeDocument/2006/relationships/slide" Target="/ppt/slides/slide4.xml" Id="Raecaac96993c4bb7" /><Relationship Type="http://schemas.openxmlformats.org/officeDocument/2006/relationships/slide" Target="/ppt/slides/slide5.xml" Id="Rfa38a3aa014f46ac" /><Relationship Type="http://schemas.openxmlformats.org/officeDocument/2006/relationships/slide" Target="/ppt/slides/slide6.xml" Id="Rc7eb77966ef54f12" /><Relationship Type="http://schemas.openxmlformats.org/officeDocument/2006/relationships/slide" Target="/ppt/slides/slide7.xml" Id="R12e38a0b840e48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af485ab1c47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a566044e74dd7" /><Relationship Type="http://schemas.openxmlformats.org/officeDocument/2006/relationships/theme" Target="/ppt/slideMasters/theme/theme1.xml" Id="Rbeab47f3032448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5a566044e74d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16bb19b194f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d1270dba44f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67a9ebe1043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bccd61fa948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44e09999542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6ffa8d7034b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47fdecad048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EMBLA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EMBLA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15 212 319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13 992 025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14 432 264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285 987 950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287 659 499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FRODE BØRSTING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Undsets veg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989 072 803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