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e52f328fc345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5705e810b84b2d"/>
  </p:sldMasterIdLst>
  <p:sldIdLst>
    <p:sldId xmlns:r="http://schemas.openxmlformats.org/officeDocument/2006/relationships" id="256" r:id="R199f888acf4d4959"/>
    <p:sldId xmlns:r="http://schemas.openxmlformats.org/officeDocument/2006/relationships" id="257" r:id="R25f8b033dcde4a34"/>
    <p:sldId xmlns:r="http://schemas.openxmlformats.org/officeDocument/2006/relationships" id="258" r:id="Rb70e0e3750fe4bcb"/>
    <p:sldId xmlns:r="http://schemas.openxmlformats.org/officeDocument/2006/relationships" id="259" r:id="Ra337df263180400d"/>
    <p:sldId xmlns:r="http://schemas.openxmlformats.org/officeDocument/2006/relationships" id="260" r:id="Rfdac1adb8fee4b22"/>
    <p:sldId xmlns:r="http://schemas.openxmlformats.org/officeDocument/2006/relationships" id="261" r:id="Rba3f57b0f9ee4f6f"/>
    <p:sldId xmlns:r="http://schemas.openxmlformats.org/officeDocument/2006/relationships" id="262" r:id="R68653bcb7ae842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5705e810b84b2d" /><Relationship Type="http://schemas.openxmlformats.org/officeDocument/2006/relationships/slide" Target="/ppt/slides/slide1.xml" Id="R199f888acf4d4959" /><Relationship Type="http://schemas.openxmlformats.org/officeDocument/2006/relationships/slide" Target="/ppt/slides/slide2.xml" Id="R25f8b033dcde4a34" /><Relationship Type="http://schemas.openxmlformats.org/officeDocument/2006/relationships/slide" Target="/ppt/slides/slide3.xml" Id="Rb70e0e3750fe4bcb" /><Relationship Type="http://schemas.openxmlformats.org/officeDocument/2006/relationships/slide" Target="/ppt/slides/slide4.xml" Id="Ra337df263180400d" /><Relationship Type="http://schemas.openxmlformats.org/officeDocument/2006/relationships/slide" Target="/ppt/slides/slide5.xml" Id="Rfdac1adb8fee4b22" /><Relationship Type="http://schemas.openxmlformats.org/officeDocument/2006/relationships/slide" Target="/ppt/slides/slide6.xml" Id="Rba3f57b0f9ee4f6f" /><Relationship Type="http://schemas.openxmlformats.org/officeDocument/2006/relationships/slide" Target="/ppt/slides/slide7.xml" Id="R68653bcb7ae842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63bb0648c744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5d9549bca24d1a" /><Relationship Type="http://schemas.openxmlformats.org/officeDocument/2006/relationships/theme" Target="/ppt/slideMasters/theme/theme1.xml" Id="R8dacef5eaf0b4e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5d9549bca24d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e4dfb73e84d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2d990ba6742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e1bc5feee4f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8049e48ed43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a3e0e997242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a4f9f93814d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8ac5c87e84a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BORGÅSEN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BORGÅSEN AS ble etablert [år] og holder til i Vanse.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7 626 032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5 871 835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9 803 237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ARNO VIGMOSTAD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Vigmostad 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4560 Vanse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989 071 122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BORGÅSEN AS</a:t>
            </a:r>
          </a:p>
        </p:txBody>
      </p:sp>
    </p:spTree>
  </p:cSld>
  <p:clrMapOvr>
    <a:masterClrMapping xmlns:a="http://schemas.openxmlformats.org/drawingml/2006/main"/>
  </p:clrMapOvr>
</p:sld>
</file>