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b54525f6b4b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b40bdca9c4355"/>
  </p:sldMasterIdLst>
  <p:sldIdLst>
    <p:sldId xmlns:r="http://schemas.openxmlformats.org/officeDocument/2006/relationships" id="256" r:id="Rfaf8bbdfae694b3c"/>
    <p:sldId xmlns:r="http://schemas.openxmlformats.org/officeDocument/2006/relationships" id="257" r:id="Rad766455f9b14193"/>
    <p:sldId xmlns:r="http://schemas.openxmlformats.org/officeDocument/2006/relationships" id="258" r:id="R10c1b77b4cd74688"/>
    <p:sldId xmlns:r="http://schemas.openxmlformats.org/officeDocument/2006/relationships" id="259" r:id="Rf29621799c534176"/>
    <p:sldId xmlns:r="http://schemas.openxmlformats.org/officeDocument/2006/relationships" id="260" r:id="R4cf0bebae9984eea"/>
    <p:sldId xmlns:r="http://schemas.openxmlformats.org/officeDocument/2006/relationships" id="261" r:id="Rb474ea345b89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b40bdca9c4355" /><Relationship Type="http://schemas.openxmlformats.org/officeDocument/2006/relationships/slide" Target="/ppt/slides/slide1.xml" Id="Rfaf8bbdfae694b3c" /><Relationship Type="http://schemas.openxmlformats.org/officeDocument/2006/relationships/slide" Target="/ppt/slides/slide2.xml" Id="Rad766455f9b14193" /><Relationship Type="http://schemas.openxmlformats.org/officeDocument/2006/relationships/slide" Target="/ppt/slides/slide3.xml" Id="R10c1b77b4cd74688" /><Relationship Type="http://schemas.openxmlformats.org/officeDocument/2006/relationships/slide" Target="/ppt/slides/slide4.xml" Id="Rf29621799c534176" /><Relationship Type="http://schemas.openxmlformats.org/officeDocument/2006/relationships/slide" Target="/ppt/slides/slide5.xml" Id="R4cf0bebae9984eea" /><Relationship Type="http://schemas.openxmlformats.org/officeDocument/2006/relationships/slide" Target="/ppt/slides/slide6.xml" Id="Rb474ea345b89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b8c3682da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49c388a9b40d6" /><Relationship Type="http://schemas.openxmlformats.org/officeDocument/2006/relationships/theme" Target="/ppt/slideMasters/theme/theme1.xml" Id="Raf5ea0261d70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49c388a9b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ac92f59f8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afbda1d7c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8ac302fa9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e17f89830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22d46c0584e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d2851e99d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