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832f2adb6941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35f41f35e94f01"/>
  </p:sldMasterIdLst>
  <p:sldIdLst>
    <p:sldId xmlns:r="http://schemas.openxmlformats.org/officeDocument/2006/relationships" id="256" r:id="R2a8dc32c255a4915"/>
    <p:sldId xmlns:r="http://schemas.openxmlformats.org/officeDocument/2006/relationships" id="257" r:id="R9b1d806e6cc84fa0"/>
    <p:sldId xmlns:r="http://schemas.openxmlformats.org/officeDocument/2006/relationships" id="258" r:id="R6247da2d37ce4e10"/>
    <p:sldId xmlns:r="http://schemas.openxmlformats.org/officeDocument/2006/relationships" id="259" r:id="R921952a1c85e48aa"/>
    <p:sldId xmlns:r="http://schemas.openxmlformats.org/officeDocument/2006/relationships" id="260" r:id="Reb1bbf269194445c"/>
    <p:sldId xmlns:r="http://schemas.openxmlformats.org/officeDocument/2006/relationships" id="261" r:id="Rccdcfd2033574154"/>
    <p:sldId xmlns:r="http://schemas.openxmlformats.org/officeDocument/2006/relationships" id="262" r:id="Rff40d8c1c2a644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5f41f35e94f01" /><Relationship Type="http://schemas.openxmlformats.org/officeDocument/2006/relationships/slide" Target="/ppt/slides/slide1.xml" Id="R2a8dc32c255a4915" /><Relationship Type="http://schemas.openxmlformats.org/officeDocument/2006/relationships/slide" Target="/ppt/slides/slide2.xml" Id="R9b1d806e6cc84fa0" /><Relationship Type="http://schemas.openxmlformats.org/officeDocument/2006/relationships/slide" Target="/ppt/slides/slide3.xml" Id="R6247da2d37ce4e10" /><Relationship Type="http://schemas.openxmlformats.org/officeDocument/2006/relationships/slide" Target="/ppt/slides/slide4.xml" Id="R921952a1c85e48aa" /><Relationship Type="http://schemas.openxmlformats.org/officeDocument/2006/relationships/slide" Target="/ppt/slides/slide5.xml" Id="Reb1bbf269194445c" /><Relationship Type="http://schemas.openxmlformats.org/officeDocument/2006/relationships/slide" Target="/ppt/slides/slide6.xml" Id="Rccdcfd2033574154" /><Relationship Type="http://schemas.openxmlformats.org/officeDocument/2006/relationships/slide" Target="/ppt/slides/slide7.xml" Id="Rff40d8c1c2a644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3d7f5ddde4f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cceb5e4704580" /><Relationship Type="http://schemas.openxmlformats.org/officeDocument/2006/relationships/theme" Target="/ppt/slideMasters/theme/theme1.xml" Id="R8effa3b217d747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acceb5e47045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3ab5bdc4a40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d8e7242be47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47aea70774b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dd4979a9f4e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a46576ad544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a82fd262740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315f3ab5a4f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KF GOODWILL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 GOODWILL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KF GOODWILL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 GOODWILL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 GOODWILL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 GOODWILL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11 393 185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67 982 500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71 510 878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 GOODWILL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KRAGSET FURUSETH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PAAL-MOGENS FURUSETH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ELINE FURUSETH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LINNEA MATHILDE FURUSETH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ELISE FURUSETH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 MATHIAS FURUSETH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 GOODWILL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989 065 971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 GOODWILL AS</a:t>
            </a:r>
          </a:p>
        </p:txBody>
      </p:sp>
    </p:spTree>
  </p:cSld>
  <p:clrMapOvr>
    <a:masterClrMapping xmlns:a="http://schemas.openxmlformats.org/drawingml/2006/main"/>
  </p:clrMapOvr>
</p:sld>
</file>