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4745405f742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8baf2704a4134"/>
  </p:sldMasterIdLst>
  <p:sldIdLst>
    <p:sldId xmlns:r="http://schemas.openxmlformats.org/officeDocument/2006/relationships" id="256" r:id="R26629bb89f13488b"/>
    <p:sldId xmlns:r="http://schemas.openxmlformats.org/officeDocument/2006/relationships" id="257" r:id="R3290ca0587ae4162"/>
    <p:sldId xmlns:r="http://schemas.openxmlformats.org/officeDocument/2006/relationships" id="258" r:id="Rf48089964c8e4f7d"/>
    <p:sldId xmlns:r="http://schemas.openxmlformats.org/officeDocument/2006/relationships" id="259" r:id="Rabbbbc8d13cf4520"/>
    <p:sldId xmlns:r="http://schemas.openxmlformats.org/officeDocument/2006/relationships" id="260" r:id="Rba6ef098757f4fe3"/>
    <p:sldId xmlns:r="http://schemas.openxmlformats.org/officeDocument/2006/relationships" id="261" r:id="R894d32d8e160478e"/>
    <p:sldId xmlns:r="http://schemas.openxmlformats.org/officeDocument/2006/relationships" id="262" r:id="Rccde32ce9fe7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8baf2704a4134" /><Relationship Type="http://schemas.openxmlformats.org/officeDocument/2006/relationships/slide" Target="/ppt/slides/slide1.xml" Id="R26629bb89f13488b" /><Relationship Type="http://schemas.openxmlformats.org/officeDocument/2006/relationships/slide" Target="/ppt/slides/slide2.xml" Id="R3290ca0587ae4162" /><Relationship Type="http://schemas.openxmlformats.org/officeDocument/2006/relationships/slide" Target="/ppt/slides/slide3.xml" Id="Rf48089964c8e4f7d" /><Relationship Type="http://schemas.openxmlformats.org/officeDocument/2006/relationships/slide" Target="/ppt/slides/slide4.xml" Id="Rabbbbc8d13cf4520" /><Relationship Type="http://schemas.openxmlformats.org/officeDocument/2006/relationships/slide" Target="/ppt/slides/slide5.xml" Id="Rba6ef098757f4fe3" /><Relationship Type="http://schemas.openxmlformats.org/officeDocument/2006/relationships/slide" Target="/ppt/slides/slide6.xml" Id="R894d32d8e160478e" /><Relationship Type="http://schemas.openxmlformats.org/officeDocument/2006/relationships/slide" Target="/ppt/slides/slide7.xml" Id="Rccde32ce9fe7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f4808bf0144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ca5d3267e4690" /><Relationship Type="http://schemas.openxmlformats.org/officeDocument/2006/relationships/theme" Target="/ppt/slideMasters/theme/theme1.xml" Id="R561f405f4233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bca5d3267e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694439039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5c061ea4f4f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da12cafd3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cfc800f55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79f1976834f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88ea41bbe47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1cd9147343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290 214 186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287 319 445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283 985 411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718 966 785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813 301 051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MAGNUS REED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OLDEIDE REED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 Reed, Bygdøynesveien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989 062 115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