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c1934f3a0d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bc6c8289b4733"/>
  </p:sldMasterIdLst>
  <p:sldIdLst>
    <p:sldId xmlns:r="http://schemas.openxmlformats.org/officeDocument/2006/relationships" id="256" r:id="R075d9bc9fc7442c5"/>
    <p:sldId xmlns:r="http://schemas.openxmlformats.org/officeDocument/2006/relationships" id="257" r:id="Rdc87a61c27c24286"/>
    <p:sldId xmlns:r="http://schemas.openxmlformats.org/officeDocument/2006/relationships" id="258" r:id="R027f66cdca804fd2"/>
    <p:sldId xmlns:r="http://schemas.openxmlformats.org/officeDocument/2006/relationships" id="259" r:id="R272b03bddaef4f77"/>
    <p:sldId xmlns:r="http://schemas.openxmlformats.org/officeDocument/2006/relationships" id="260" r:id="Rb5faed7a03b844d1"/>
    <p:sldId xmlns:r="http://schemas.openxmlformats.org/officeDocument/2006/relationships" id="261" r:id="R5c2deb82b0214d6c"/>
    <p:sldId xmlns:r="http://schemas.openxmlformats.org/officeDocument/2006/relationships" id="262" r:id="R4d28804a69974b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bc6c8289b4733" /><Relationship Type="http://schemas.openxmlformats.org/officeDocument/2006/relationships/slide" Target="/ppt/slides/slide1.xml" Id="R075d9bc9fc7442c5" /><Relationship Type="http://schemas.openxmlformats.org/officeDocument/2006/relationships/slide" Target="/ppt/slides/slide2.xml" Id="Rdc87a61c27c24286" /><Relationship Type="http://schemas.openxmlformats.org/officeDocument/2006/relationships/slide" Target="/ppt/slides/slide3.xml" Id="R027f66cdca804fd2" /><Relationship Type="http://schemas.openxmlformats.org/officeDocument/2006/relationships/slide" Target="/ppt/slides/slide4.xml" Id="R272b03bddaef4f77" /><Relationship Type="http://schemas.openxmlformats.org/officeDocument/2006/relationships/slide" Target="/ppt/slides/slide5.xml" Id="Rb5faed7a03b844d1" /><Relationship Type="http://schemas.openxmlformats.org/officeDocument/2006/relationships/slide" Target="/ppt/slides/slide6.xml" Id="R5c2deb82b0214d6c" /><Relationship Type="http://schemas.openxmlformats.org/officeDocument/2006/relationships/slide" Target="/ppt/slides/slide7.xml" Id="R4d28804a69974b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26f0c7237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11b1b72b74733" /><Relationship Type="http://schemas.openxmlformats.org/officeDocument/2006/relationships/theme" Target="/ppt/slideMasters/theme/theme1.xml" Id="Reca6f8f4bc4842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311b1b72b747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4994fd384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9ef9061804e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ae5d7887c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256b240a4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5430014a2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973f402254f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b9bbaa65b40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