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e663db562249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dd511d660c456c"/>
  </p:sldMasterIdLst>
  <p:sldIdLst>
    <p:sldId xmlns:r="http://schemas.openxmlformats.org/officeDocument/2006/relationships" id="256" r:id="R7d27d9814e354d1c"/>
    <p:sldId xmlns:r="http://schemas.openxmlformats.org/officeDocument/2006/relationships" id="257" r:id="Rd84c3ac4c11140bd"/>
    <p:sldId xmlns:r="http://schemas.openxmlformats.org/officeDocument/2006/relationships" id="258" r:id="R90b729131c7d4469"/>
    <p:sldId xmlns:r="http://schemas.openxmlformats.org/officeDocument/2006/relationships" id="259" r:id="R092d62034d4c48b6"/>
    <p:sldId xmlns:r="http://schemas.openxmlformats.org/officeDocument/2006/relationships" id="260" r:id="R1a8e1da031b14662"/>
    <p:sldId xmlns:r="http://schemas.openxmlformats.org/officeDocument/2006/relationships" id="261" r:id="R9eb11a8be626496b"/>
    <p:sldId xmlns:r="http://schemas.openxmlformats.org/officeDocument/2006/relationships" id="262" r:id="Rb37aed77f51248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d511d660c456c" /><Relationship Type="http://schemas.openxmlformats.org/officeDocument/2006/relationships/slide" Target="/ppt/slides/slide1.xml" Id="R7d27d9814e354d1c" /><Relationship Type="http://schemas.openxmlformats.org/officeDocument/2006/relationships/slide" Target="/ppt/slides/slide2.xml" Id="Rd84c3ac4c11140bd" /><Relationship Type="http://schemas.openxmlformats.org/officeDocument/2006/relationships/slide" Target="/ppt/slides/slide3.xml" Id="R90b729131c7d4469" /><Relationship Type="http://schemas.openxmlformats.org/officeDocument/2006/relationships/slide" Target="/ppt/slides/slide4.xml" Id="R092d62034d4c48b6" /><Relationship Type="http://schemas.openxmlformats.org/officeDocument/2006/relationships/slide" Target="/ppt/slides/slide5.xml" Id="R1a8e1da031b14662" /><Relationship Type="http://schemas.openxmlformats.org/officeDocument/2006/relationships/slide" Target="/ppt/slides/slide6.xml" Id="R9eb11a8be626496b" /><Relationship Type="http://schemas.openxmlformats.org/officeDocument/2006/relationships/slide" Target="/ppt/slides/slide7.xml" Id="Rb37aed77f51248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ae69dc3b043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d3edcbfa24cc3" /><Relationship Type="http://schemas.openxmlformats.org/officeDocument/2006/relationships/theme" Target="/ppt/slideMasters/theme/theme1.xml" Id="Rdbfa281d746e42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5d3edcbfa24c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72a25fbe241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7bf46867c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45919c777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8720e3fda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50f95a8c24c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c77042a254c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7bc2fd141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CAHE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CAHE FINANS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19 853 262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147 350 925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147 491 098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Orrestien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989 059 319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FINANS AS</a:t>
            </a:r>
          </a:p>
        </p:txBody>
      </p:sp>
    </p:spTree>
  </p:cSld>
  <p:clrMapOvr>
    <a:masterClrMapping xmlns:a="http://schemas.openxmlformats.org/drawingml/2006/main"/>
  </p:clrMapOvr>
</p:sld>
</file>