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ab9cd713b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959c6f7534df2"/>
  </p:sldMasterIdLst>
  <p:sldIdLst>
    <p:sldId xmlns:r="http://schemas.openxmlformats.org/officeDocument/2006/relationships" id="256" r:id="R6ca8525170ca4e6c"/>
    <p:sldId xmlns:r="http://schemas.openxmlformats.org/officeDocument/2006/relationships" id="257" r:id="Rfb04cfd81c1a4613"/>
    <p:sldId xmlns:r="http://schemas.openxmlformats.org/officeDocument/2006/relationships" id="258" r:id="Rde6f01fb6d0c461e"/>
    <p:sldId xmlns:r="http://schemas.openxmlformats.org/officeDocument/2006/relationships" id="259" r:id="R6748f0edaf6342fe"/>
    <p:sldId xmlns:r="http://schemas.openxmlformats.org/officeDocument/2006/relationships" id="260" r:id="R8fbb916be7c24e77"/>
    <p:sldId xmlns:r="http://schemas.openxmlformats.org/officeDocument/2006/relationships" id="261" r:id="Rfa533fe04e22488e"/>
    <p:sldId xmlns:r="http://schemas.openxmlformats.org/officeDocument/2006/relationships" id="262" r:id="Re75af91fce47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959c6f7534df2" /><Relationship Type="http://schemas.openxmlformats.org/officeDocument/2006/relationships/slide" Target="/ppt/slides/slide1.xml" Id="R6ca8525170ca4e6c" /><Relationship Type="http://schemas.openxmlformats.org/officeDocument/2006/relationships/slide" Target="/ppt/slides/slide2.xml" Id="Rfb04cfd81c1a4613" /><Relationship Type="http://schemas.openxmlformats.org/officeDocument/2006/relationships/slide" Target="/ppt/slides/slide3.xml" Id="Rde6f01fb6d0c461e" /><Relationship Type="http://schemas.openxmlformats.org/officeDocument/2006/relationships/slide" Target="/ppt/slides/slide4.xml" Id="R6748f0edaf6342fe" /><Relationship Type="http://schemas.openxmlformats.org/officeDocument/2006/relationships/slide" Target="/ppt/slides/slide5.xml" Id="R8fbb916be7c24e77" /><Relationship Type="http://schemas.openxmlformats.org/officeDocument/2006/relationships/slide" Target="/ppt/slides/slide6.xml" Id="Rfa533fe04e22488e" /><Relationship Type="http://schemas.openxmlformats.org/officeDocument/2006/relationships/slide" Target="/ppt/slides/slide7.xml" Id="Re75af91fce47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8b7f07e1a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79a578bb46d9" /><Relationship Type="http://schemas.openxmlformats.org/officeDocument/2006/relationships/theme" Target="/ppt/slideMasters/theme/theme1.xml" Id="R54656fc159d4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279a578bb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4fc4887c0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a7029dcf7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e27a030e5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301917f89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7cc6eab7b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e6d50948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9cf21026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