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c733ad58248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9fa7f2dc544f0f"/>
  </p:sldMasterIdLst>
  <p:sldIdLst>
    <p:sldId xmlns:r="http://schemas.openxmlformats.org/officeDocument/2006/relationships" id="256" r:id="R92c196ea289e4e00"/>
    <p:sldId xmlns:r="http://schemas.openxmlformats.org/officeDocument/2006/relationships" id="257" r:id="R99406bf9ccd14911"/>
    <p:sldId xmlns:r="http://schemas.openxmlformats.org/officeDocument/2006/relationships" id="258" r:id="R4142899d1abb4539"/>
    <p:sldId xmlns:r="http://schemas.openxmlformats.org/officeDocument/2006/relationships" id="259" r:id="Rbb730cf9f23a4d8a"/>
    <p:sldId xmlns:r="http://schemas.openxmlformats.org/officeDocument/2006/relationships" id="260" r:id="R0da75b2443a049fe"/>
    <p:sldId xmlns:r="http://schemas.openxmlformats.org/officeDocument/2006/relationships" id="261" r:id="R9da87910a75245a6"/>
    <p:sldId xmlns:r="http://schemas.openxmlformats.org/officeDocument/2006/relationships" id="262" r:id="R70c63828ba3843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9fa7f2dc544f0f" /><Relationship Type="http://schemas.openxmlformats.org/officeDocument/2006/relationships/slide" Target="/ppt/slides/slide1.xml" Id="R92c196ea289e4e00" /><Relationship Type="http://schemas.openxmlformats.org/officeDocument/2006/relationships/slide" Target="/ppt/slides/slide2.xml" Id="R99406bf9ccd14911" /><Relationship Type="http://schemas.openxmlformats.org/officeDocument/2006/relationships/slide" Target="/ppt/slides/slide3.xml" Id="R4142899d1abb4539" /><Relationship Type="http://schemas.openxmlformats.org/officeDocument/2006/relationships/slide" Target="/ppt/slides/slide4.xml" Id="Rbb730cf9f23a4d8a" /><Relationship Type="http://schemas.openxmlformats.org/officeDocument/2006/relationships/slide" Target="/ppt/slides/slide5.xml" Id="R0da75b2443a049fe" /><Relationship Type="http://schemas.openxmlformats.org/officeDocument/2006/relationships/slide" Target="/ppt/slides/slide6.xml" Id="R9da87910a75245a6" /><Relationship Type="http://schemas.openxmlformats.org/officeDocument/2006/relationships/slide" Target="/ppt/slides/slide7.xml" Id="R70c63828ba3843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8484f505944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68a1cbd074cc0" /><Relationship Type="http://schemas.openxmlformats.org/officeDocument/2006/relationships/theme" Target="/ppt/slideMasters/theme/theme1.xml" Id="R0b66c60e4d744f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68a1cbd074c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36f8832a04c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04520c1d84c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65aa11afa47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e03d194b842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4d69ab074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a1e91730345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738922806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JOHDD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JOHDD AS ble etablert [år] og holder til i Nedstrand.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−173 387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−909 864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1 994 572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2 990 149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RUF LEIRANGER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RUF LEIRANGER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Liarvågvegen 1545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5560 Nedstrand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989 058 398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JOHDD AS</a:t>
            </a:r>
          </a:p>
        </p:txBody>
      </p:sp>
    </p:spTree>
  </p:cSld>
  <p:clrMapOvr>
    <a:masterClrMapping xmlns:a="http://schemas.openxmlformats.org/drawingml/2006/main"/>
  </p:clrMapOvr>
</p:sld>
</file>