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90d5db3d5e4c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25c789c544fee"/>
  </p:sldMasterIdLst>
  <p:sldIdLst>
    <p:sldId xmlns:r="http://schemas.openxmlformats.org/officeDocument/2006/relationships" id="256" r:id="Rb043aa3306084212"/>
    <p:sldId xmlns:r="http://schemas.openxmlformats.org/officeDocument/2006/relationships" id="257" r:id="R48e98a3268264064"/>
    <p:sldId xmlns:r="http://schemas.openxmlformats.org/officeDocument/2006/relationships" id="258" r:id="Raf1f191b38914108"/>
    <p:sldId xmlns:r="http://schemas.openxmlformats.org/officeDocument/2006/relationships" id="259" r:id="R01b60afe6b4446fe"/>
    <p:sldId xmlns:r="http://schemas.openxmlformats.org/officeDocument/2006/relationships" id="260" r:id="R79d004cd3d284ebb"/>
    <p:sldId xmlns:r="http://schemas.openxmlformats.org/officeDocument/2006/relationships" id="261" r:id="R512f8b8da3b84a0a"/>
    <p:sldId xmlns:r="http://schemas.openxmlformats.org/officeDocument/2006/relationships" id="262" r:id="R0db7981fb38b4a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25c789c544fee" /><Relationship Type="http://schemas.openxmlformats.org/officeDocument/2006/relationships/slide" Target="/ppt/slides/slide1.xml" Id="Rb043aa3306084212" /><Relationship Type="http://schemas.openxmlformats.org/officeDocument/2006/relationships/slide" Target="/ppt/slides/slide2.xml" Id="R48e98a3268264064" /><Relationship Type="http://schemas.openxmlformats.org/officeDocument/2006/relationships/slide" Target="/ppt/slides/slide3.xml" Id="Raf1f191b38914108" /><Relationship Type="http://schemas.openxmlformats.org/officeDocument/2006/relationships/slide" Target="/ppt/slides/slide4.xml" Id="R01b60afe6b4446fe" /><Relationship Type="http://schemas.openxmlformats.org/officeDocument/2006/relationships/slide" Target="/ppt/slides/slide5.xml" Id="R79d004cd3d284ebb" /><Relationship Type="http://schemas.openxmlformats.org/officeDocument/2006/relationships/slide" Target="/ppt/slides/slide6.xml" Id="R512f8b8da3b84a0a" /><Relationship Type="http://schemas.openxmlformats.org/officeDocument/2006/relationships/slide" Target="/ppt/slides/slide7.xml" Id="R0db7981fb38b4a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02d11c5b44f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6c7d80df043ec" /><Relationship Type="http://schemas.openxmlformats.org/officeDocument/2006/relationships/theme" Target="/ppt/slideMasters/theme/theme1.xml" Id="Rdb4b89aa1ce44b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06c7d80df043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d5614e36841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2843d1e2e4c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d22752c0a4f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ff985a75041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b8b355f2c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ac5cf943b4a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adbc8e1ba4e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HOLDING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9 765 944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10 770 239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