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01c06f9dc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96106fa494932"/>
  </p:sldMasterIdLst>
  <p:sldIdLst>
    <p:sldId xmlns:r="http://schemas.openxmlformats.org/officeDocument/2006/relationships" id="256" r:id="R67c7f2da21154e31"/>
    <p:sldId xmlns:r="http://schemas.openxmlformats.org/officeDocument/2006/relationships" id="257" r:id="R66f3f0b28c4840bf"/>
    <p:sldId xmlns:r="http://schemas.openxmlformats.org/officeDocument/2006/relationships" id="258" r:id="R7ef4012df3ea4a20"/>
    <p:sldId xmlns:r="http://schemas.openxmlformats.org/officeDocument/2006/relationships" id="259" r:id="R02cb22becaf84611"/>
    <p:sldId xmlns:r="http://schemas.openxmlformats.org/officeDocument/2006/relationships" id="260" r:id="Rc5d9d9bf2e214dd2"/>
    <p:sldId xmlns:r="http://schemas.openxmlformats.org/officeDocument/2006/relationships" id="261" r:id="Rea27fa66f644424c"/>
    <p:sldId xmlns:r="http://schemas.openxmlformats.org/officeDocument/2006/relationships" id="262" r:id="Raac8329bf5ed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96106fa494932" /><Relationship Type="http://schemas.openxmlformats.org/officeDocument/2006/relationships/slide" Target="/ppt/slides/slide1.xml" Id="R67c7f2da21154e31" /><Relationship Type="http://schemas.openxmlformats.org/officeDocument/2006/relationships/slide" Target="/ppt/slides/slide2.xml" Id="R66f3f0b28c4840bf" /><Relationship Type="http://schemas.openxmlformats.org/officeDocument/2006/relationships/slide" Target="/ppt/slides/slide3.xml" Id="R7ef4012df3ea4a20" /><Relationship Type="http://schemas.openxmlformats.org/officeDocument/2006/relationships/slide" Target="/ppt/slides/slide4.xml" Id="R02cb22becaf84611" /><Relationship Type="http://schemas.openxmlformats.org/officeDocument/2006/relationships/slide" Target="/ppt/slides/slide5.xml" Id="Rc5d9d9bf2e214dd2" /><Relationship Type="http://schemas.openxmlformats.org/officeDocument/2006/relationships/slide" Target="/ppt/slides/slide6.xml" Id="Rea27fa66f644424c" /><Relationship Type="http://schemas.openxmlformats.org/officeDocument/2006/relationships/slide" Target="/ppt/slides/slide7.xml" Id="Raac8329bf5ed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48818d196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43beb36a345ec" /><Relationship Type="http://schemas.openxmlformats.org/officeDocument/2006/relationships/theme" Target="/ppt/slideMasters/theme/theme1.xml" Id="Rf3871b2ef7a3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43beb36a3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c0eb5bee6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d43626989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2ecc4745844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247b1081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e40d7ce2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da058e5b5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eee3a3a73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STORESLEM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STORESLEM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BÅRD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989 056 654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STORESLEM AS</a:t>
            </a:r>
          </a:p>
        </p:txBody>
      </p:sp>
    </p:spTree>
  </p:cSld>
  <p:clrMapOvr>
    <a:masterClrMapping xmlns:a="http://schemas.openxmlformats.org/drawingml/2006/main"/>
  </p:clrMapOvr>
</p:sld>
</file>