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001f6066c7d43e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c9c05070d4b4d65"/>
  </p:sldMasterIdLst>
  <p:sldIdLst>
    <p:sldId xmlns:r="http://schemas.openxmlformats.org/officeDocument/2006/relationships" id="256" r:id="Rb18529d244cd4919"/>
    <p:sldId xmlns:r="http://schemas.openxmlformats.org/officeDocument/2006/relationships" id="257" r:id="R9bcda9638c3d4d32"/>
    <p:sldId xmlns:r="http://schemas.openxmlformats.org/officeDocument/2006/relationships" id="258" r:id="Rbd2753e1e0784677"/>
    <p:sldId xmlns:r="http://schemas.openxmlformats.org/officeDocument/2006/relationships" id="259" r:id="Reb2285d1288b4f47"/>
    <p:sldId xmlns:r="http://schemas.openxmlformats.org/officeDocument/2006/relationships" id="260" r:id="R90f168bffbef4833"/>
    <p:sldId xmlns:r="http://schemas.openxmlformats.org/officeDocument/2006/relationships" id="261" r:id="R2cbc33a23c55447d"/>
    <p:sldId xmlns:r="http://schemas.openxmlformats.org/officeDocument/2006/relationships" id="262" r:id="Rc619cb464535464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9c05070d4b4d65" /><Relationship Type="http://schemas.openxmlformats.org/officeDocument/2006/relationships/slide" Target="/ppt/slides/slide1.xml" Id="Rb18529d244cd4919" /><Relationship Type="http://schemas.openxmlformats.org/officeDocument/2006/relationships/slide" Target="/ppt/slides/slide2.xml" Id="R9bcda9638c3d4d32" /><Relationship Type="http://schemas.openxmlformats.org/officeDocument/2006/relationships/slide" Target="/ppt/slides/slide3.xml" Id="Rbd2753e1e0784677" /><Relationship Type="http://schemas.openxmlformats.org/officeDocument/2006/relationships/slide" Target="/ppt/slides/slide4.xml" Id="Reb2285d1288b4f47" /><Relationship Type="http://schemas.openxmlformats.org/officeDocument/2006/relationships/slide" Target="/ppt/slides/slide5.xml" Id="R90f168bffbef4833" /><Relationship Type="http://schemas.openxmlformats.org/officeDocument/2006/relationships/slide" Target="/ppt/slides/slide6.xml" Id="R2cbc33a23c55447d" /><Relationship Type="http://schemas.openxmlformats.org/officeDocument/2006/relationships/slide" Target="/ppt/slides/slide7.xml" Id="Rc619cb464535464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4f47862e6342a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ab53b22c054b64" /><Relationship Type="http://schemas.openxmlformats.org/officeDocument/2006/relationships/theme" Target="/ppt/slideMasters/theme/theme1.xml" Id="Ree6a678dfdd2462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ab53b22c054b6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ae0420caaf4e4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fbc5e0ef26403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dd5049240d4f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d31a2e227a485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cf3c677ce34d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1a583137b244d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a25a9fe8df473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LINDEFJELL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LINDEFJELL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LINDEFJELL HOLDING AS ble etablert [år] og holder til i Kvinlog.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LINDEFJELL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LINDEFJELL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LINDEFJELL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547 699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−553 252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−204 596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5 752 466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7 370 723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LINDEFJELL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GUTTORM LINDEFJELD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LINDEFJELL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Lindefjell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4473 Kvinlog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989 052 845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LINDEFJELL HOLDING AS</a:t>
            </a:r>
          </a:p>
        </p:txBody>
      </p:sp>
    </p:spTree>
  </p:cSld>
  <p:clrMapOvr>
    <a:masterClrMapping xmlns:a="http://schemas.openxmlformats.org/drawingml/2006/main"/>
  </p:clrMapOvr>
</p:sld>
</file>