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dbdcb521054b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c0808e18e74cd3"/>
  </p:sldMasterIdLst>
  <p:sldIdLst>
    <p:sldId xmlns:r="http://schemas.openxmlformats.org/officeDocument/2006/relationships" id="256" r:id="R9a8c212c854c4649"/>
    <p:sldId xmlns:r="http://schemas.openxmlformats.org/officeDocument/2006/relationships" id="257" r:id="R433e913e0c00489e"/>
    <p:sldId xmlns:r="http://schemas.openxmlformats.org/officeDocument/2006/relationships" id="258" r:id="Rebb7857ea81c40f8"/>
    <p:sldId xmlns:r="http://schemas.openxmlformats.org/officeDocument/2006/relationships" id="259" r:id="R22c06332cc704c50"/>
    <p:sldId xmlns:r="http://schemas.openxmlformats.org/officeDocument/2006/relationships" id="260" r:id="R7d4508ca61764088"/>
    <p:sldId xmlns:r="http://schemas.openxmlformats.org/officeDocument/2006/relationships" id="261" r:id="R198419bbfd724653"/>
    <p:sldId xmlns:r="http://schemas.openxmlformats.org/officeDocument/2006/relationships" id="262" r:id="R0d943966b98943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0808e18e74cd3" /><Relationship Type="http://schemas.openxmlformats.org/officeDocument/2006/relationships/slide" Target="/ppt/slides/slide1.xml" Id="R9a8c212c854c4649" /><Relationship Type="http://schemas.openxmlformats.org/officeDocument/2006/relationships/slide" Target="/ppt/slides/slide2.xml" Id="R433e913e0c00489e" /><Relationship Type="http://schemas.openxmlformats.org/officeDocument/2006/relationships/slide" Target="/ppt/slides/slide3.xml" Id="Rebb7857ea81c40f8" /><Relationship Type="http://schemas.openxmlformats.org/officeDocument/2006/relationships/slide" Target="/ppt/slides/slide4.xml" Id="R22c06332cc704c50" /><Relationship Type="http://schemas.openxmlformats.org/officeDocument/2006/relationships/slide" Target="/ppt/slides/slide5.xml" Id="R7d4508ca61764088" /><Relationship Type="http://schemas.openxmlformats.org/officeDocument/2006/relationships/slide" Target="/ppt/slides/slide6.xml" Id="R198419bbfd724653" /><Relationship Type="http://schemas.openxmlformats.org/officeDocument/2006/relationships/slide" Target="/ppt/slides/slide7.xml" Id="R0d943966b98943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80f479e444f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94c1f8770473a" /><Relationship Type="http://schemas.openxmlformats.org/officeDocument/2006/relationships/theme" Target="/ppt/slideMasters/theme/theme1.xml" Id="R73e28dec5cec44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d94c1f877047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62f5929c545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e07b47ef947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5534c1a3646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7c28f028347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2869546844b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d8cb3f56449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4dcf5f93640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KRISTIAL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3 662 403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3 878 734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DALSBØ ANTONSEN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ANSGAR ANTONSEN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Glørstad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