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5a91371f49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cee61c4bfa4824"/>
  </p:sldMasterIdLst>
  <p:sldIdLst>
    <p:sldId xmlns:r="http://schemas.openxmlformats.org/officeDocument/2006/relationships" id="256" r:id="Rf78a532ec4784f4a"/>
    <p:sldId xmlns:r="http://schemas.openxmlformats.org/officeDocument/2006/relationships" id="257" r:id="R4b3bb71c18804015"/>
    <p:sldId xmlns:r="http://schemas.openxmlformats.org/officeDocument/2006/relationships" id="258" r:id="Rfa0ecb6641f74bca"/>
    <p:sldId xmlns:r="http://schemas.openxmlformats.org/officeDocument/2006/relationships" id="259" r:id="R76943118a9964cf3"/>
    <p:sldId xmlns:r="http://schemas.openxmlformats.org/officeDocument/2006/relationships" id="260" r:id="Reada8b8751e74513"/>
    <p:sldId xmlns:r="http://schemas.openxmlformats.org/officeDocument/2006/relationships" id="261" r:id="Rd8468f256b31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ee61c4bfa4824" /><Relationship Type="http://schemas.openxmlformats.org/officeDocument/2006/relationships/slide" Target="/ppt/slides/slide1.xml" Id="Rf78a532ec4784f4a" /><Relationship Type="http://schemas.openxmlformats.org/officeDocument/2006/relationships/slide" Target="/ppt/slides/slide2.xml" Id="R4b3bb71c18804015" /><Relationship Type="http://schemas.openxmlformats.org/officeDocument/2006/relationships/slide" Target="/ppt/slides/slide3.xml" Id="Rfa0ecb6641f74bca" /><Relationship Type="http://schemas.openxmlformats.org/officeDocument/2006/relationships/slide" Target="/ppt/slides/slide4.xml" Id="R76943118a9964cf3" /><Relationship Type="http://schemas.openxmlformats.org/officeDocument/2006/relationships/slide" Target="/ppt/slides/slide5.xml" Id="Reada8b8751e74513" /><Relationship Type="http://schemas.openxmlformats.org/officeDocument/2006/relationships/slide" Target="/ppt/slides/slide6.xml" Id="Rd8468f256b31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10ee68208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4fac7d43490f" /><Relationship Type="http://schemas.openxmlformats.org/officeDocument/2006/relationships/theme" Target="/ppt/slideMasters/theme/theme1.xml" Id="R05071226cf95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64fac7d43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d1d56a09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f7ac9025a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3007056ab43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903ee2033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b74c5e9e040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f417909d5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