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12cb4876c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0ee256011459a"/>
  </p:sldMasterIdLst>
  <p:sldIdLst>
    <p:sldId xmlns:r="http://schemas.openxmlformats.org/officeDocument/2006/relationships" id="256" r:id="Re6f71dec4c8e4206"/>
    <p:sldId xmlns:r="http://schemas.openxmlformats.org/officeDocument/2006/relationships" id="257" r:id="Raa48771f0e044b5e"/>
    <p:sldId xmlns:r="http://schemas.openxmlformats.org/officeDocument/2006/relationships" id="258" r:id="R3f6e176c44364643"/>
    <p:sldId xmlns:r="http://schemas.openxmlformats.org/officeDocument/2006/relationships" id="259" r:id="R6ff38598f1914807"/>
    <p:sldId xmlns:r="http://schemas.openxmlformats.org/officeDocument/2006/relationships" id="260" r:id="R6cea2aacc9de4892"/>
    <p:sldId xmlns:r="http://schemas.openxmlformats.org/officeDocument/2006/relationships" id="261" r:id="Rb271d6c58262423a"/>
    <p:sldId xmlns:r="http://schemas.openxmlformats.org/officeDocument/2006/relationships" id="262" r:id="R55b418efdddb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0ee256011459a" /><Relationship Type="http://schemas.openxmlformats.org/officeDocument/2006/relationships/slide" Target="/ppt/slides/slide1.xml" Id="Re6f71dec4c8e4206" /><Relationship Type="http://schemas.openxmlformats.org/officeDocument/2006/relationships/slide" Target="/ppt/slides/slide2.xml" Id="Raa48771f0e044b5e" /><Relationship Type="http://schemas.openxmlformats.org/officeDocument/2006/relationships/slide" Target="/ppt/slides/slide3.xml" Id="R3f6e176c44364643" /><Relationship Type="http://schemas.openxmlformats.org/officeDocument/2006/relationships/slide" Target="/ppt/slides/slide4.xml" Id="R6ff38598f1914807" /><Relationship Type="http://schemas.openxmlformats.org/officeDocument/2006/relationships/slide" Target="/ppt/slides/slide5.xml" Id="R6cea2aacc9de4892" /><Relationship Type="http://schemas.openxmlformats.org/officeDocument/2006/relationships/slide" Target="/ppt/slides/slide6.xml" Id="Rb271d6c58262423a" /><Relationship Type="http://schemas.openxmlformats.org/officeDocument/2006/relationships/slide" Target="/ppt/slides/slide7.xml" Id="R55b418efdddb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7c6448b17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b7e951f3c4e24" /><Relationship Type="http://schemas.openxmlformats.org/officeDocument/2006/relationships/theme" Target="/ppt/slideMasters/theme/theme1.xml" Id="R7ff1c244f2cc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b7e951f3c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e2bcc812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d3b6095e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de8f37698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d897d92d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7e1075c9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af60706d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7f5967ea5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