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7d00a3cf3b42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4672b2148046ee"/>
  </p:sldMasterIdLst>
  <p:sldIdLst>
    <p:sldId xmlns:r="http://schemas.openxmlformats.org/officeDocument/2006/relationships" id="256" r:id="R018bc50207bc40cb"/>
    <p:sldId xmlns:r="http://schemas.openxmlformats.org/officeDocument/2006/relationships" id="257" r:id="R7a919bb2c57a4311"/>
    <p:sldId xmlns:r="http://schemas.openxmlformats.org/officeDocument/2006/relationships" id="258" r:id="Rb9c9a0d26f214dd3"/>
    <p:sldId xmlns:r="http://schemas.openxmlformats.org/officeDocument/2006/relationships" id="259" r:id="Reba5f6eef91c48cb"/>
    <p:sldId xmlns:r="http://schemas.openxmlformats.org/officeDocument/2006/relationships" id="260" r:id="R6a2b6a6c3d6d45d0"/>
    <p:sldId xmlns:r="http://schemas.openxmlformats.org/officeDocument/2006/relationships" id="261" r:id="R027a7416270b4126"/>
    <p:sldId xmlns:r="http://schemas.openxmlformats.org/officeDocument/2006/relationships" id="262" r:id="Rf2d82dfb246b4f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4672b2148046ee" /><Relationship Type="http://schemas.openxmlformats.org/officeDocument/2006/relationships/slide" Target="/ppt/slides/slide1.xml" Id="R018bc50207bc40cb" /><Relationship Type="http://schemas.openxmlformats.org/officeDocument/2006/relationships/slide" Target="/ppt/slides/slide2.xml" Id="R7a919bb2c57a4311" /><Relationship Type="http://schemas.openxmlformats.org/officeDocument/2006/relationships/slide" Target="/ppt/slides/slide3.xml" Id="Rb9c9a0d26f214dd3" /><Relationship Type="http://schemas.openxmlformats.org/officeDocument/2006/relationships/slide" Target="/ppt/slides/slide4.xml" Id="Reba5f6eef91c48cb" /><Relationship Type="http://schemas.openxmlformats.org/officeDocument/2006/relationships/slide" Target="/ppt/slides/slide5.xml" Id="R6a2b6a6c3d6d45d0" /><Relationship Type="http://schemas.openxmlformats.org/officeDocument/2006/relationships/slide" Target="/ppt/slides/slide6.xml" Id="R027a7416270b4126" /><Relationship Type="http://schemas.openxmlformats.org/officeDocument/2006/relationships/slide" Target="/ppt/slides/slide7.xml" Id="Rf2d82dfb246b4f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0506c2775a41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77a6783d44f82" /><Relationship Type="http://schemas.openxmlformats.org/officeDocument/2006/relationships/theme" Target="/ppt/slideMasters/theme/theme1.xml" Id="Rf8f37b9ecb4d46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877a6783d44f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44026533740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ac49c43c945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ef514bf8242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0c70eac4c40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279f4b61146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03d38b4fd47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ab2bf910c41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IDSØ &amp; RAVNÅS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&amp; RAVNÅS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22 950 719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5 840 816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6 099 187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4 092 493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20 460 225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HEMNES ODD HARRY PORTEN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INGOLF MAGNE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RAVNÅS TOR ODD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&amp; RAVNÅS REVISJON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KJENYG HOLDING AS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LORENTZEN GRETE 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Vassbotnen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44 36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post@idso-ravnaas.no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www.idso-ravnaas.no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989 048 732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