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9ce8210def41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c7c68e2edc4109"/>
  </p:sldMasterIdLst>
  <p:sldIdLst>
    <p:sldId xmlns:r="http://schemas.openxmlformats.org/officeDocument/2006/relationships" id="256" r:id="Rdaf3c31496c14e54"/>
    <p:sldId xmlns:r="http://schemas.openxmlformats.org/officeDocument/2006/relationships" id="257" r:id="R5a9bd53c6b934d42"/>
    <p:sldId xmlns:r="http://schemas.openxmlformats.org/officeDocument/2006/relationships" id="258" r:id="R0dc7a0e44c434d9d"/>
    <p:sldId xmlns:r="http://schemas.openxmlformats.org/officeDocument/2006/relationships" id="259" r:id="R4a4ff0f5c87040ec"/>
    <p:sldId xmlns:r="http://schemas.openxmlformats.org/officeDocument/2006/relationships" id="260" r:id="Rafdd01656cad43b2"/>
    <p:sldId xmlns:r="http://schemas.openxmlformats.org/officeDocument/2006/relationships" id="261" r:id="Rdcf115ef75564d19"/>
    <p:sldId xmlns:r="http://schemas.openxmlformats.org/officeDocument/2006/relationships" id="262" r:id="Rd924ed97d5074e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7c68e2edc4109" /><Relationship Type="http://schemas.openxmlformats.org/officeDocument/2006/relationships/slide" Target="/ppt/slides/slide1.xml" Id="Rdaf3c31496c14e54" /><Relationship Type="http://schemas.openxmlformats.org/officeDocument/2006/relationships/slide" Target="/ppt/slides/slide2.xml" Id="R5a9bd53c6b934d42" /><Relationship Type="http://schemas.openxmlformats.org/officeDocument/2006/relationships/slide" Target="/ppt/slides/slide3.xml" Id="R0dc7a0e44c434d9d" /><Relationship Type="http://schemas.openxmlformats.org/officeDocument/2006/relationships/slide" Target="/ppt/slides/slide4.xml" Id="R4a4ff0f5c87040ec" /><Relationship Type="http://schemas.openxmlformats.org/officeDocument/2006/relationships/slide" Target="/ppt/slides/slide5.xml" Id="Rafdd01656cad43b2" /><Relationship Type="http://schemas.openxmlformats.org/officeDocument/2006/relationships/slide" Target="/ppt/slides/slide6.xml" Id="Rdcf115ef75564d19" /><Relationship Type="http://schemas.openxmlformats.org/officeDocument/2006/relationships/slide" Target="/ppt/slides/slide7.xml" Id="Rd924ed97d5074e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2d402ca9f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90a5d58dc42b6" /><Relationship Type="http://schemas.openxmlformats.org/officeDocument/2006/relationships/theme" Target="/ppt/slideMasters/theme/theme1.xml" Id="R24dad9f1a12047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c90a5d58dc42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1a06d0d6049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6ba5e030a45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9df5517ee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d0c46ff3940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6b491486543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6a230639146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937c934254f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STEENSLAND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STEENSLAND INVESTMENT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3 241 849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969 094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50 147 313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69 178 551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82 811 638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STEENSLAND INVEST AS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ESINVEST AS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INVEST AS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STEENSLAND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STEENSLAND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STEENSLAND  –  6,2 %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Topaskroken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STEENSLAND INVESTMENT AS</a:t>
            </a:r>
          </a:p>
        </p:txBody>
      </p:sp>
    </p:spTree>
  </p:cSld>
  <p:clrMapOvr>
    <a:masterClrMapping xmlns:a="http://schemas.openxmlformats.org/drawingml/2006/main"/>
  </p:clrMapOvr>
</p:sld>
</file>