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fc6f841eb141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73a549a7034593"/>
  </p:sldMasterIdLst>
  <p:sldIdLst>
    <p:sldId xmlns:r="http://schemas.openxmlformats.org/officeDocument/2006/relationships" id="256" r:id="Rbf420a1d4a1f4a50"/>
    <p:sldId xmlns:r="http://schemas.openxmlformats.org/officeDocument/2006/relationships" id="257" r:id="R52d75834c6ea4b22"/>
    <p:sldId xmlns:r="http://schemas.openxmlformats.org/officeDocument/2006/relationships" id="258" r:id="R209445c12bc34614"/>
    <p:sldId xmlns:r="http://schemas.openxmlformats.org/officeDocument/2006/relationships" id="259" r:id="R96d027c291cd48d3"/>
    <p:sldId xmlns:r="http://schemas.openxmlformats.org/officeDocument/2006/relationships" id="260" r:id="Rad4ccecca3f74e25"/>
    <p:sldId xmlns:r="http://schemas.openxmlformats.org/officeDocument/2006/relationships" id="261" r:id="R10e6eeb0ae894753"/>
    <p:sldId xmlns:r="http://schemas.openxmlformats.org/officeDocument/2006/relationships" id="262" r:id="R19475c06205e48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3a549a7034593" /><Relationship Type="http://schemas.openxmlformats.org/officeDocument/2006/relationships/slide" Target="/ppt/slides/slide1.xml" Id="Rbf420a1d4a1f4a50" /><Relationship Type="http://schemas.openxmlformats.org/officeDocument/2006/relationships/slide" Target="/ppt/slides/slide2.xml" Id="R52d75834c6ea4b22" /><Relationship Type="http://schemas.openxmlformats.org/officeDocument/2006/relationships/slide" Target="/ppt/slides/slide3.xml" Id="R209445c12bc34614" /><Relationship Type="http://schemas.openxmlformats.org/officeDocument/2006/relationships/slide" Target="/ppt/slides/slide4.xml" Id="R96d027c291cd48d3" /><Relationship Type="http://schemas.openxmlformats.org/officeDocument/2006/relationships/slide" Target="/ppt/slides/slide5.xml" Id="Rad4ccecca3f74e25" /><Relationship Type="http://schemas.openxmlformats.org/officeDocument/2006/relationships/slide" Target="/ppt/slides/slide6.xml" Id="R10e6eeb0ae894753" /><Relationship Type="http://schemas.openxmlformats.org/officeDocument/2006/relationships/slide" Target="/ppt/slides/slide7.xml" Id="R19475c06205e48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d4aa58ab642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bcdcc25304c66" /><Relationship Type="http://schemas.openxmlformats.org/officeDocument/2006/relationships/theme" Target="/ppt/slideMasters/theme/theme1.xml" Id="R743eda0e14c346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bcdcc25304c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586823cc1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a7af4bfda41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5041be83b4d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e7b2c890d4f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409b47cc944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4af2f394e46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aacd1022e41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TAVA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15 015 773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15 908 941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MARITA VADSET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NORVALD TAFJORD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52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989 047 752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