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92ec5e5ebd41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5cb6f25bf64f15"/>
  </p:sldMasterIdLst>
  <p:sldIdLst>
    <p:sldId xmlns:r="http://schemas.openxmlformats.org/officeDocument/2006/relationships" id="256" r:id="R5f961e716cdb46ad"/>
    <p:sldId xmlns:r="http://schemas.openxmlformats.org/officeDocument/2006/relationships" id="257" r:id="R0644648d62584215"/>
    <p:sldId xmlns:r="http://schemas.openxmlformats.org/officeDocument/2006/relationships" id="258" r:id="R9e42adb1ede148fd"/>
    <p:sldId xmlns:r="http://schemas.openxmlformats.org/officeDocument/2006/relationships" id="259" r:id="Rd2b0f067377e453d"/>
    <p:sldId xmlns:r="http://schemas.openxmlformats.org/officeDocument/2006/relationships" id="260" r:id="R697e11e339124a88"/>
    <p:sldId xmlns:r="http://schemas.openxmlformats.org/officeDocument/2006/relationships" id="261" r:id="Rde8c66a55f6c4d0a"/>
    <p:sldId xmlns:r="http://schemas.openxmlformats.org/officeDocument/2006/relationships" id="262" r:id="Rdbfa09caa2ba40d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5cb6f25bf64f15" /><Relationship Type="http://schemas.openxmlformats.org/officeDocument/2006/relationships/slide" Target="/ppt/slides/slide1.xml" Id="R5f961e716cdb46ad" /><Relationship Type="http://schemas.openxmlformats.org/officeDocument/2006/relationships/slide" Target="/ppt/slides/slide2.xml" Id="R0644648d62584215" /><Relationship Type="http://schemas.openxmlformats.org/officeDocument/2006/relationships/slide" Target="/ppt/slides/slide3.xml" Id="R9e42adb1ede148fd" /><Relationship Type="http://schemas.openxmlformats.org/officeDocument/2006/relationships/slide" Target="/ppt/slides/slide4.xml" Id="Rd2b0f067377e453d" /><Relationship Type="http://schemas.openxmlformats.org/officeDocument/2006/relationships/slide" Target="/ppt/slides/slide5.xml" Id="R697e11e339124a88" /><Relationship Type="http://schemas.openxmlformats.org/officeDocument/2006/relationships/slide" Target="/ppt/slides/slide6.xml" Id="Rde8c66a55f6c4d0a" /><Relationship Type="http://schemas.openxmlformats.org/officeDocument/2006/relationships/slide" Target="/ppt/slides/slide7.xml" Id="Rdbfa09caa2ba40d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8b60611b7641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f244c315d41dd" /><Relationship Type="http://schemas.openxmlformats.org/officeDocument/2006/relationships/theme" Target="/ppt/slideMasters/theme/theme1.xml" Id="Re90e085049d248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4bf244c315d41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2f0a8f1da8459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2958edf9c441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939f3c096846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6adc36bcde41b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9db9f7acb94a3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dea6f9195449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9033a2eb1f41c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MÅLSNES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MÅLSNES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685 250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−177 521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5 068 044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25 983 743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26 181 351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ODD MÅLSNES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Finnhaugveien 6A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12 43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gom@link-signatur.no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989 043 196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MÅLSNES INVEST AS</a:t>
            </a:r>
          </a:p>
        </p:txBody>
      </p:sp>
    </p:spTree>
  </p:cSld>
  <p:clrMapOvr>
    <a:masterClrMapping xmlns:a="http://schemas.openxmlformats.org/drawingml/2006/main"/>
  </p:clrMapOvr>
</p:sld>
</file>