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18cd8c9d1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106c929124d47"/>
  </p:sldMasterIdLst>
  <p:sldIdLst>
    <p:sldId xmlns:r="http://schemas.openxmlformats.org/officeDocument/2006/relationships" id="256" r:id="R93849d1a5f524239"/>
    <p:sldId xmlns:r="http://schemas.openxmlformats.org/officeDocument/2006/relationships" id="257" r:id="R401f24305bd5435d"/>
    <p:sldId xmlns:r="http://schemas.openxmlformats.org/officeDocument/2006/relationships" id="258" r:id="R30e87f3cdeb042a7"/>
    <p:sldId xmlns:r="http://schemas.openxmlformats.org/officeDocument/2006/relationships" id="259" r:id="Rdd16dda40a354b18"/>
    <p:sldId xmlns:r="http://schemas.openxmlformats.org/officeDocument/2006/relationships" id="260" r:id="R29c4a8a9bdcf4be3"/>
    <p:sldId xmlns:r="http://schemas.openxmlformats.org/officeDocument/2006/relationships" id="261" r:id="Ree5c8bb51c6a4421"/>
    <p:sldId xmlns:r="http://schemas.openxmlformats.org/officeDocument/2006/relationships" id="262" r:id="R93925440c4d2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106c929124d47" /><Relationship Type="http://schemas.openxmlformats.org/officeDocument/2006/relationships/slide" Target="/ppt/slides/slide1.xml" Id="R93849d1a5f524239" /><Relationship Type="http://schemas.openxmlformats.org/officeDocument/2006/relationships/slide" Target="/ppt/slides/slide2.xml" Id="R401f24305bd5435d" /><Relationship Type="http://schemas.openxmlformats.org/officeDocument/2006/relationships/slide" Target="/ppt/slides/slide3.xml" Id="R30e87f3cdeb042a7" /><Relationship Type="http://schemas.openxmlformats.org/officeDocument/2006/relationships/slide" Target="/ppt/slides/slide4.xml" Id="Rdd16dda40a354b18" /><Relationship Type="http://schemas.openxmlformats.org/officeDocument/2006/relationships/slide" Target="/ppt/slides/slide5.xml" Id="R29c4a8a9bdcf4be3" /><Relationship Type="http://schemas.openxmlformats.org/officeDocument/2006/relationships/slide" Target="/ppt/slides/slide6.xml" Id="Ree5c8bb51c6a4421" /><Relationship Type="http://schemas.openxmlformats.org/officeDocument/2006/relationships/slide" Target="/ppt/slides/slide7.xml" Id="R93925440c4d2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f5cef9966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ef3067134013" /><Relationship Type="http://schemas.openxmlformats.org/officeDocument/2006/relationships/theme" Target="/ppt/slideMasters/theme/theme1.xml" Id="R65351cbdb626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1ef306713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ce3a6361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830650f4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eba70adb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538e64de1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dde4c517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6b9a738b2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b0ad9091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8 616 121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66 018 748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70 284 127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FROGNER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AS</a:t>
            </a:r>
          </a:p>
        </p:txBody>
      </p:sp>
    </p:spTree>
  </p:cSld>
  <p:clrMapOvr>
    <a:masterClrMapping xmlns:a="http://schemas.openxmlformats.org/drawingml/2006/main"/>
  </p:clrMapOvr>
</p:sld>
</file>